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  <p:sldMasterId id="2147483756" r:id="rId3"/>
  </p:sldMasterIdLst>
  <p:sldIdLst>
    <p:sldId id="256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81" r:id="rId15"/>
    <p:sldId id="280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4A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70" autoAdjust="0"/>
    <p:restoredTop sz="94674"/>
  </p:normalViewPr>
  <p:slideViewPr>
    <p:cSldViewPr>
      <p:cViewPr>
        <p:scale>
          <a:sx n="156" d="100"/>
          <a:sy n="156" d="100"/>
        </p:scale>
        <p:origin x="360" y="3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6466" name="Group 2"/>
          <p:cNvGrpSpPr>
            <a:grpSpLocks/>
          </p:cNvGrpSpPr>
          <p:nvPr/>
        </p:nvGrpSpPr>
        <p:grpSpPr bwMode="auto">
          <a:xfrm>
            <a:off x="0" y="1828801"/>
            <a:ext cx="9144000" cy="3034904"/>
            <a:chOff x="0" y="1536"/>
            <a:chExt cx="5760" cy="2549"/>
          </a:xfrm>
        </p:grpSpPr>
        <p:sp>
          <p:nvSpPr>
            <p:cNvPr id="446467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446468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>
                <a:gd name="T0" fmla="*/ 0 w 2688"/>
                <a:gd name="T1" fmla="*/ 0 h 1224"/>
                <a:gd name="T2" fmla="*/ 960 w 2688"/>
                <a:gd name="T3" fmla="*/ 552 h 1224"/>
                <a:gd name="T4" fmla="*/ 1968 w 2688"/>
                <a:gd name="T5" fmla="*/ 264 h 1224"/>
                <a:gd name="T6" fmla="*/ 2028 w 2688"/>
                <a:gd name="T7" fmla="*/ 270 h 1224"/>
                <a:gd name="T8" fmla="*/ 2661 w 2688"/>
                <a:gd name="T9" fmla="*/ 528 h 1224"/>
                <a:gd name="T10" fmla="*/ 2688 w 2688"/>
                <a:gd name="T11" fmla="*/ 648 h 1224"/>
                <a:gd name="T12" fmla="*/ 2304 w 2688"/>
                <a:gd name="T13" fmla="*/ 1080 h 1224"/>
                <a:gd name="T14" fmla="*/ 1584 w 2688"/>
                <a:gd name="T15" fmla="*/ 1224 h 1224"/>
                <a:gd name="T16" fmla="*/ 1296 w 2688"/>
                <a:gd name="T17" fmla="*/ 936 h 1224"/>
                <a:gd name="T18" fmla="*/ 864 w 2688"/>
                <a:gd name="T19" fmla="*/ 1032 h 1224"/>
                <a:gd name="T20" fmla="*/ 0 w 2688"/>
                <a:gd name="T21" fmla="*/ 552 h 1224"/>
                <a:gd name="T22" fmla="*/ 0 w 2688"/>
                <a:gd name="T23" fmla="*/ 0 h 1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46469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>
                <a:gd name="T0" fmla="*/ 2208 w 2401"/>
                <a:gd name="T1" fmla="*/ 15 h 1232"/>
                <a:gd name="T2" fmla="*/ 2088 w 2401"/>
                <a:gd name="T3" fmla="*/ 57 h 1232"/>
                <a:gd name="T4" fmla="*/ 1951 w 2401"/>
                <a:gd name="T5" fmla="*/ 99 h 1232"/>
                <a:gd name="T6" fmla="*/ 1704 w 2401"/>
                <a:gd name="T7" fmla="*/ 135 h 1232"/>
                <a:gd name="T8" fmla="*/ 1314 w 2401"/>
                <a:gd name="T9" fmla="*/ 177 h 1232"/>
                <a:gd name="T10" fmla="*/ 1176 w 2401"/>
                <a:gd name="T11" fmla="*/ 189 h 1232"/>
                <a:gd name="T12" fmla="*/ 1122 w 2401"/>
                <a:gd name="T13" fmla="*/ 195 h 1232"/>
                <a:gd name="T14" fmla="*/ 1075 w 2401"/>
                <a:gd name="T15" fmla="*/ 231 h 1232"/>
                <a:gd name="T16" fmla="*/ 924 w 2401"/>
                <a:gd name="T17" fmla="*/ 321 h 1232"/>
                <a:gd name="T18" fmla="*/ 840 w 2401"/>
                <a:gd name="T19" fmla="*/ 369 h 1232"/>
                <a:gd name="T20" fmla="*/ 630 w 2401"/>
                <a:gd name="T21" fmla="*/ 458 h 1232"/>
                <a:gd name="T22" fmla="*/ 529 w 2401"/>
                <a:gd name="T23" fmla="*/ 500 h 1232"/>
                <a:gd name="T24" fmla="*/ 487 w 2401"/>
                <a:gd name="T25" fmla="*/ 542 h 1232"/>
                <a:gd name="T26" fmla="*/ 457 w 2401"/>
                <a:gd name="T27" fmla="*/ 590 h 1232"/>
                <a:gd name="T28" fmla="*/ 402 w 2401"/>
                <a:gd name="T29" fmla="*/ 638 h 1232"/>
                <a:gd name="T30" fmla="*/ 330 w 2401"/>
                <a:gd name="T31" fmla="*/ 758 h 1232"/>
                <a:gd name="T32" fmla="*/ 312 w 2401"/>
                <a:gd name="T33" fmla="*/ 788 h 1232"/>
                <a:gd name="T34" fmla="*/ 252 w 2401"/>
                <a:gd name="T35" fmla="*/ 824 h 1232"/>
                <a:gd name="T36" fmla="*/ 84 w 2401"/>
                <a:gd name="T37" fmla="*/ 926 h 1232"/>
                <a:gd name="T38" fmla="*/ 0 w 2401"/>
                <a:gd name="T39" fmla="*/ 992 h 1232"/>
                <a:gd name="T40" fmla="*/ 12 w 2401"/>
                <a:gd name="T41" fmla="*/ 1040 h 1232"/>
                <a:gd name="T42" fmla="*/ 132 w 2401"/>
                <a:gd name="T43" fmla="*/ 1034 h 1232"/>
                <a:gd name="T44" fmla="*/ 336 w 2401"/>
                <a:gd name="T45" fmla="*/ 980 h 1232"/>
                <a:gd name="T46" fmla="*/ 529 w 2401"/>
                <a:gd name="T47" fmla="*/ 896 h 1232"/>
                <a:gd name="T48" fmla="*/ 576 w 2401"/>
                <a:gd name="T49" fmla="*/ 872 h 1232"/>
                <a:gd name="T50" fmla="*/ 714 w 2401"/>
                <a:gd name="T51" fmla="*/ 848 h 1232"/>
                <a:gd name="T52" fmla="*/ 966 w 2401"/>
                <a:gd name="T53" fmla="*/ 794 h 1232"/>
                <a:gd name="T54" fmla="*/ 1212 w 2401"/>
                <a:gd name="T55" fmla="*/ 782 h 1232"/>
                <a:gd name="T56" fmla="*/ 1416 w 2401"/>
                <a:gd name="T57" fmla="*/ 872 h 1232"/>
                <a:gd name="T58" fmla="*/ 1464 w 2401"/>
                <a:gd name="T59" fmla="*/ 932 h 1232"/>
                <a:gd name="T60" fmla="*/ 1440 w 2401"/>
                <a:gd name="T61" fmla="*/ 992 h 1232"/>
                <a:gd name="T62" fmla="*/ 1302 w 2401"/>
                <a:gd name="T63" fmla="*/ 1040 h 1232"/>
                <a:gd name="T64" fmla="*/ 1158 w 2401"/>
                <a:gd name="T65" fmla="*/ 1100 h 1232"/>
                <a:gd name="T66" fmla="*/ 1093 w 2401"/>
                <a:gd name="T67" fmla="*/ 1148 h 1232"/>
                <a:gd name="T68" fmla="*/ 1075 w 2401"/>
                <a:gd name="T69" fmla="*/ 1208 h 1232"/>
                <a:gd name="T70" fmla="*/ 1093 w 2401"/>
                <a:gd name="T71" fmla="*/ 1232 h 1232"/>
                <a:gd name="T72" fmla="*/ 1152 w 2401"/>
                <a:gd name="T73" fmla="*/ 1226 h 1232"/>
                <a:gd name="T74" fmla="*/ 1332 w 2401"/>
                <a:gd name="T75" fmla="*/ 1208 h 1232"/>
                <a:gd name="T76" fmla="*/ 1434 w 2401"/>
                <a:gd name="T77" fmla="*/ 1184 h 1232"/>
                <a:gd name="T78" fmla="*/ 1464 w 2401"/>
                <a:gd name="T79" fmla="*/ 1172 h 1232"/>
                <a:gd name="T80" fmla="*/ 1578 w 2401"/>
                <a:gd name="T81" fmla="*/ 1130 h 1232"/>
                <a:gd name="T82" fmla="*/ 1758 w 2401"/>
                <a:gd name="T83" fmla="*/ 1064 h 1232"/>
                <a:gd name="T84" fmla="*/ 1872 w 2401"/>
                <a:gd name="T85" fmla="*/ 962 h 1232"/>
                <a:gd name="T86" fmla="*/ 1986 w 2401"/>
                <a:gd name="T87" fmla="*/ 800 h 1232"/>
                <a:gd name="T88" fmla="*/ 2166 w 2401"/>
                <a:gd name="T89" fmla="*/ 650 h 1232"/>
                <a:gd name="T90" fmla="*/ 2257 w 2401"/>
                <a:gd name="T91" fmla="*/ 590 h 1232"/>
                <a:gd name="T92" fmla="*/ 2400 w 2401"/>
                <a:gd name="T93" fmla="*/ 57 h 1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46470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>
                <a:gd name="T0" fmla="*/ 965 w 1968"/>
                <a:gd name="T1" fmla="*/ 165 h 762"/>
                <a:gd name="T2" fmla="*/ 696 w 1968"/>
                <a:gd name="T3" fmla="*/ 200 h 762"/>
                <a:gd name="T4" fmla="*/ 693 w 1968"/>
                <a:gd name="T5" fmla="*/ 237 h 762"/>
                <a:gd name="T6" fmla="*/ 924 w 1968"/>
                <a:gd name="T7" fmla="*/ 258 h 762"/>
                <a:gd name="T8" fmla="*/ 993 w 1968"/>
                <a:gd name="T9" fmla="*/ 267 h 762"/>
                <a:gd name="T10" fmla="*/ 681 w 1968"/>
                <a:gd name="T11" fmla="*/ 291 h 762"/>
                <a:gd name="T12" fmla="*/ 633 w 1968"/>
                <a:gd name="T13" fmla="*/ 309 h 762"/>
                <a:gd name="T14" fmla="*/ 645 w 1968"/>
                <a:gd name="T15" fmla="*/ 336 h 762"/>
                <a:gd name="T16" fmla="*/ 672 w 1968"/>
                <a:gd name="T17" fmla="*/ 351 h 762"/>
                <a:gd name="T18" fmla="*/ 984 w 1968"/>
                <a:gd name="T19" fmla="*/ 333 h 762"/>
                <a:gd name="T20" fmla="*/ 1080 w 1968"/>
                <a:gd name="T21" fmla="*/ 357 h 762"/>
                <a:gd name="T22" fmla="*/ 624 w 1968"/>
                <a:gd name="T23" fmla="*/ 492 h 762"/>
                <a:gd name="T24" fmla="*/ 616 w 1968"/>
                <a:gd name="T25" fmla="*/ 536 h 762"/>
                <a:gd name="T26" fmla="*/ 8 w 1968"/>
                <a:gd name="T27" fmla="*/ 724 h 762"/>
                <a:gd name="T28" fmla="*/ 0 w 1968"/>
                <a:gd name="T29" fmla="*/ 756 h 762"/>
                <a:gd name="T30" fmla="*/ 27 w 1968"/>
                <a:gd name="T31" fmla="*/ 762 h 762"/>
                <a:gd name="T32" fmla="*/ 664 w 1968"/>
                <a:gd name="T33" fmla="*/ 564 h 762"/>
                <a:gd name="T34" fmla="*/ 856 w 1968"/>
                <a:gd name="T35" fmla="*/ 600 h 762"/>
                <a:gd name="T36" fmla="*/ 1158 w 1968"/>
                <a:gd name="T37" fmla="*/ 507 h 762"/>
                <a:gd name="T38" fmla="*/ 1434 w 1968"/>
                <a:gd name="T39" fmla="*/ 465 h 762"/>
                <a:gd name="T40" fmla="*/ 1572 w 1968"/>
                <a:gd name="T41" fmla="*/ 368 h 762"/>
                <a:gd name="T42" fmla="*/ 1712 w 1968"/>
                <a:gd name="T43" fmla="*/ 340 h 762"/>
                <a:gd name="T44" fmla="*/ 1856 w 1968"/>
                <a:gd name="T45" fmla="*/ 328 h 762"/>
                <a:gd name="T46" fmla="*/ 1968 w 1968"/>
                <a:gd name="T47" fmla="*/ 330 h 762"/>
                <a:gd name="T48" fmla="*/ 1968 w 1968"/>
                <a:gd name="T49" fmla="*/ 0 h 762"/>
                <a:gd name="T50" fmla="*/ 1934 w 1968"/>
                <a:gd name="T51" fmla="*/ 3 h 762"/>
                <a:gd name="T52" fmla="*/ 1832 w 1968"/>
                <a:gd name="T53" fmla="*/ 5 h 762"/>
                <a:gd name="T54" fmla="*/ 1682 w 1968"/>
                <a:gd name="T55" fmla="*/ 35 h 762"/>
                <a:gd name="T56" fmla="*/ 1643 w 1968"/>
                <a:gd name="T57" fmla="*/ 72 h 762"/>
                <a:gd name="T58" fmla="*/ 1392 w 1968"/>
                <a:gd name="T59" fmla="*/ 119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46471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85 w 185"/>
                <a:gd name="T5" fmla="*/ 18 h 120"/>
                <a:gd name="T6" fmla="*/ 185 w 185"/>
                <a:gd name="T7" fmla="*/ 36 h 120"/>
                <a:gd name="T8" fmla="*/ 179 w 185"/>
                <a:gd name="T9" fmla="*/ 54 h 120"/>
                <a:gd name="T10" fmla="*/ 161 w 185"/>
                <a:gd name="T11" fmla="*/ 72 h 120"/>
                <a:gd name="T12" fmla="*/ 137 w 185"/>
                <a:gd name="T13" fmla="*/ 96 h 120"/>
                <a:gd name="T14" fmla="*/ 101 w 185"/>
                <a:gd name="T15" fmla="*/ 108 h 120"/>
                <a:gd name="T16" fmla="*/ 47 w 185"/>
                <a:gd name="T17" fmla="*/ 120 h 120"/>
                <a:gd name="T18" fmla="*/ 29 w 185"/>
                <a:gd name="T19" fmla="*/ 120 h 120"/>
                <a:gd name="T20" fmla="*/ 17 w 185"/>
                <a:gd name="T21" fmla="*/ 114 h 120"/>
                <a:gd name="T22" fmla="*/ 0 w 185"/>
                <a:gd name="T23" fmla="*/ 96 h 120"/>
                <a:gd name="T24" fmla="*/ 0 w 185"/>
                <a:gd name="T25" fmla="*/ 78 h 120"/>
                <a:gd name="T26" fmla="*/ 0 w 185"/>
                <a:gd name="T27" fmla="*/ 72 h 120"/>
                <a:gd name="T28" fmla="*/ 185 w 185"/>
                <a:gd name="T29" fmla="*/ 0 h 120"/>
                <a:gd name="T30" fmla="*/ 185 w 185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46472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79 w 185"/>
                <a:gd name="T5" fmla="*/ 24 h 120"/>
                <a:gd name="T6" fmla="*/ 167 w 185"/>
                <a:gd name="T7" fmla="*/ 42 h 120"/>
                <a:gd name="T8" fmla="*/ 149 w 185"/>
                <a:gd name="T9" fmla="*/ 66 h 120"/>
                <a:gd name="T10" fmla="*/ 131 w 185"/>
                <a:gd name="T11" fmla="*/ 90 h 120"/>
                <a:gd name="T12" fmla="*/ 102 w 185"/>
                <a:gd name="T13" fmla="*/ 108 h 120"/>
                <a:gd name="T14" fmla="*/ 66 w 185"/>
                <a:gd name="T15" fmla="*/ 120 h 120"/>
                <a:gd name="T16" fmla="*/ 18 w 185"/>
                <a:gd name="T17" fmla="*/ 120 h 120"/>
                <a:gd name="T18" fmla="*/ 0 w 185"/>
                <a:gd name="T19" fmla="*/ 60 h 120"/>
                <a:gd name="T20" fmla="*/ 185 w 185"/>
                <a:gd name="T21" fmla="*/ 0 h 120"/>
                <a:gd name="T22" fmla="*/ 185 w 185"/>
                <a:gd name="T23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46473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>
                <a:gd name="T0" fmla="*/ 0 w 526"/>
                <a:gd name="T1" fmla="*/ 275 h 275"/>
                <a:gd name="T2" fmla="*/ 0 w 526"/>
                <a:gd name="T3" fmla="*/ 269 h 275"/>
                <a:gd name="T4" fmla="*/ 6 w 526"/>
                <a:gd name="T5" fmla="*/ 251 h 275"/>
                <a:gd name="T6" fmla="*/ 6 w 526"/>
                <a:gd name="T7" fmla="*/ 239 h 275"/>
                <a:gd name="T8" fmla="*/ 12 w 526"/>
                <a:gd name="T9" fmla="*/ 227 h 275"/>
                <a:gd name="T10" fmla="*/ 18 w 526"/>
                <a:gd name="T11" fmla="*/ 221 h 275"/>
                <a:gd name="T12" fmla="*/ 36 w 526"/>
                <a:gd name="T13" fmla="*/ 215 h 275"/>
                <a:gd name="T14" fmla="*/ 77 w 526"/>
                <a:gd name="T15" fmla="*/ 203 h 275"/>
                <a:gd name="T16" fmla="*/ 137 w 526"/>
                <a:gd name="T17" fmla="*/ 179 h 275"/>
                <a:gd name="T18" fmla="*/ 209 w 526"/>
                <a:gd name="T19" fmla="*/ 143 h 275"/>
                <a:gd name="T20" fmla="*/ 251 w 526"/>
                <a:gd name="T21" fmla="*/ 120 h 275"/>
                <a:gd name="T22" fmla="*/ 299 w 526"/>
                <a:gd name="T23" fmla="*/ 96 h 275"/>
                <a:gd name="T24" fmla="*/ 394 w 526"/>
                <a:gd name="T25" fmla="*/ 48 h 275"/>
                <a:gd name="T26" fmla="*/ 442 w 526"/>
                <a:gd name="T27" fmla="*/ 30 h 275"/>
                <a:gd name="T28" fmla="*/ 478 w 526"/>
                <a:gd name="T29" fmla="*/ 12 h 275"/>
                <a:gd name="T30" fmla="*/ 502 w 526"/>
                <a:gd name="T31" fmla="*/ 6 h 275"/>
                <a:gd name="T32" fmla="*/ 520 w 526"/>
                <a:gd name="T33" fmla="*/ 0 h 275"/>
                <a:gd name="T34" fmla="*/ 526 w 526"/>
                <a:gd name="T35" fmla="*/ 0 h 275"/>
                <a:gd name="T36" fmla="*/ 520 w 526"/>
                <a:gd name="T37" fmla="*/ 6 h 275"/>
                <a:gd name="T38" fmla="*/ 508 w 526"/>
                <a:gd name="T39" fmla="*/ 12 h 275"/>
                <a:gd name="T40" fmla="*/ 484 w 526"/>
                <a:gd name="T41" fmla="*/ 24 h 275"/>
                <a:gd name="T42" fmla="*/ 460 w 526"/>
                <a:gd name="T43" fmla="*/ 42 h 275"/>
                <a:gd name="T44" fmla="*/ 436 w 526"/>
                <a:gd name="T45" fmla="*/ 54 h 275"/>
                <a:gd name="T46" fmla="*/ 394 w 526"/>
                <a:gd name="T47" fmla="*/ 78 h 275"/>
                <a:gd name="T48" fmla="*/ 340 w 526"/>
                <a:gd name="T49" fmla="*/ 108 h 275"/>
                <a:gd name="T50" fmla="*/ 275 w 526"/>
                <a:gd name="T51" fmla="*/ 143 h 275"/>
                <a:gd name="T52" fmla="*/ 131 w 526"/>
                <a:gd name="T53" fmla="*/ 221 h 275"/>
                <a:gd name="T54" fmla="*/ 65 w 526"/>
                <a:gd name="T55" fmla="*/ 251 h 275"/>
                <a:gd name="T56" fmla="*/ 0 w 526"/>
                <a:gd name="T57" fmla="*/ 275 h 275"/>
                <a:gd name="T58" fmla="*/ 0 w 526"/>
                <a:gd name="T59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46474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>
                <a:gd name="T0" fmla="*/ 48 w 718"/>
                <a:gd name="T1" fmla="*/ 216 h 306"/>
                <a:gd name="T2" fmla="*/ 30 w 718"/>
                <a:gd name="T3" fmla="*/ 252 h 306"/>
                <a:gd name="T4" fmla="*/ 12 w 718"/>
                <a:gd name="T5" fmla="*/ 282 h 306"/>
                <a:gd name="T6" fmla="*/ 6 w 718"/>
                <a:gd name="T7" fmla="*/ 300 h 306"/>
                <a:gd name="T8" fmla="*/ 0 w 718"/>
                <a:gd name="T9" fmla="*/ 306 h 306"/>
                <a:gd name="T10" fmla="*/ 48 w 718"/>
                <a:gd name="T11" fmla="*/ 276 h 306"/>
                <a:gd name="T12" fmla="*/ 84 w 718"/>
                <a:gd name="T13" fmla="*/ 252 h 306"/>
                <a:gd name="T14" fmla="*/ 108 w 718"/>
                <a:gd name="T15" fmla="*/ 234 h 306"/>
                <a:gd name="T16" fmla="*/ 120 w 718"/>
                <a:gd name="T17" fmla="*/ 228 h 306"/>
                <a:gd name="T18" fmla="*/ 126 w 718"/>
                <a:gd name="T19" fmla="*/ 228 h 306"/>
                <a:gd name="T20" fmla="*/ 144 w 718"/>
                <a:gd name="T21" fmla="*/ 222 h 306"/>
                <a:gd name="T22" fmla="*/ 168 w 718"/>
                <a:gd name="T23" fmla="*/ 216 h 306"/>
                <a:gd name="T24" fmla="*/ 198 w 718"/>
                <a:gd name="T25" fmla="*/ 204 h 306"/>
                <a:gd name="T26" fmla="*/ 275 w 718"/>
                <a:gd name="T27" fmla="*/ 180 h 306"/>
                <a:gd name="T28" fmla="*/ 371 w 718"/>
                <a:gd name="T29" fmla="*/ 156 h 306"/>
                <a:gd name="T30" fmla="*/ 461 w 718"/>
                <a:gd name="T31" fmla="*/ 126 h 306"/>
                <a:gd name="T32" fmla="*/ 544 w 718"/>
                <a:gd name="T33" fmla="*/ 102 h 306"/>
                <a:gd name="T34" fmla="*/ 574 w 718"/>
                <a:gd name="T35" fmla="*/ 90 h 306"/>
                <a:gd name="T36" fmla="*/ 604 w 718"/>
                <a:gd name="T37" fmla="*/ 84 h 306"/>
                <a:gd name="T38" fmla="*/ 622 w 718"/>
                <a:gd name="T39" fmla="*/ 78 h 306"/>
                <a:gd name="T40" fmla="*/ 628 w 718"/>
                <a:gd name="T41" fmla="*/ 72 h 306"/>
                <a:gd name="T42" fmla="*/ 634 w 718"/>
                <a:gd name="T43" fmla="*/ 66 h 306"/>
                <a:gd name="T44" fmla="*/ 652 w 718"/>
                <a:gd name="T45" fmla="*/ 60 h 306"/>
                <a:gd name="T46" fmla="*/ 694 w 718"/>
                <a:gd name="T47" fmla="*/ 30 h 306"/>
                <a:gd name="T48" fmla="*/ 712 w 718"/>
                <a:gd name="T49" fmla="*/ 18 h 306"/>
                <a:gd name="T50" fmla="*/ 718 w 718"/>
                <a:gd name="T51" fmla="*/ 6 h 306"/>
                <a:gd name="T52" fmla="*/ 712 w 718"/>
                <a:gd name="T53" fmla="*/ 0 h 306"/>
                <a:gd name="T54" fmla="*/ 688 w 718"/>
                <a:gd name="T55" fmla="*/ 0 h 306"/>
                <a:gd name="T56" fmla="*/ 628 w 718"/>
                <a:gd name="T57" fmla="*/ 0 h 306"/>
                <a:gd name="T58" fmla="*/ 580 w 718"/>
                <a:gd name="T59" fmla="*/ 0 h 306"/>
                <a:gd name="T60" fmla="*/ 544 w 718"/>
                <a:gd name="T61" fmla="*/ 0 h 306"/>
                <a:gd name="T62" fmla="*/ 514 w 718"/>
                <a:gd name="T63" fmla="*/ 18 h 306"/>
                <a:gd name="T64" fmla="*/ 485 w 718"/>
                <a:gd name="T65" fmla="*/ 42 h 306"/>
                <a:gd name="T66" fmla="*/ 467 w 718"/>
                <a:gd name="T67" fmla="*/ 54 h 306"/>
                <a:gd name="T68" fmla="*/ 449 w 718"/>
                <a:gd name="T69" fmla="*/ 60 h 306"/>
                <a:gd name="T70" fmla="*/ 425 w 718"/>
                <a:gd name="T71" fmla="*/ 60 h 306"/>
                <a:gd name="T72" fmla="*/ 389 w 718"/>
                <a:gd name="T73" fmla="*/ 66 h 306"/>
                <a:gd name="T74" fmla="*/ 347 w 718"/>
                <a:gd name="T75" fmla="*/ 84 h 306"/>
                <a:gd name="T76" fmla="*/ 311 w 718"/>
                <a:gd name="T77" fmla="*/ 108 h 306"/>
                <a:gd name="T78" fmla="*/ 287 w 718"/>
                <a:gd name="T79" fmla="*/ 126 h 306"/>
                <a:gd name="T80" fmla="*/ 275 w 718"/>
                <a:gd name="T81" fmla="*/ 132 h 306"/>
                <a:gd name="T82" fmla="*/ 257 w 718"/>
                <a:gd name="T83" fmla="*/ 138 h 306"/>
                <a:gd name="T84" fmla="*/ 221 w 718"/>
                <a:gd name="T85" fmla="*/ 138 h 306"/>
                <a:gd name="T86" fmla="*/ 186 w 718"/>
                <a:gd name="T87" fmla="*/ 138 h 306"/>
                <a:gd name="T88" fmla="*/ 180 w 718"/>
                <a:gd name="T89" fmla="*/ 138 h 306"/>
                <a:gd name="T90" fmla="*/ 174 w 718"/>
                <a:gd name="T91" fmla="*/ 138 h 306"/>
                <a:gd name="T92" fmla="*/ 114 w 718"/>
                <a:gd name="T93" fmla="*/ 162 h 306"/>
                <a:gd name="T94" fmla="*/ 48 w 718"/>
                <a:gd name="T95" fmla="*/ 216 h 306"/>
                <a:gd name="T96" fmla="*/ 48 w 718"/>
                <a:gd name="T97" fmla="*/ 21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46475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>
                <a:gd name="T0" fmla="*/ 2231 w 2392"/>
                <a:gd name="T1" fmla="*/ 54 h 881"/>
                <a:gd name="T2" fmla="*/ 2189 w 2392"/>
                <a:gd name="T3" fmla="*/ 54 h 881"/>
                <a:gd name="T4" fmla="*/ 2147 w 2392"/>
                <a:gd name="T5" fmla="*/ 66 h 881"/>
                <a:gd name="T6" fmla="*/ 2021 w 2392"/>
                <a:gd name="T7" fmla="*/ 101 h 881"/>
                <a:gd name="T8" fmla="*/ 1956 w 2392"/>
                <a:gd name="T9" fmla="*/ 119 h 881"/>
                <a:gd name="T10" fmla="*/ 1860 w 2392"/>
                <a:gd name="T11" fmla="*/ 167 h 881"/>
                <a:gd name="T12" fmla="*/ 1836 w 2392"/>
                <a:gd name="T13" fmla="*/ 245 h 881"/>
                <a:gd name="T14" fmla="*/ 1842 w 2392"/>
                <a:gd name="T15" fmla="*/ 305 h 881"/>
                <a:gd name="T16" fmla="*/ 1758 w 2392"/>
                <a:gd name="T17" fmla="*/ 317 h 881"/>
                <a:gd name="T18" fmla="*/ 1597 w 2392"/>
                <a:gd name="T19" fmla="*/ 263 h 881"/>
                <a:gd name="T20" fmla="*/ 1507 w 2392"/>
                <a:gd name="T21" fmla="*/ 257 h 881"/>
                <a:gd name="T22" fmla="*/ 1399 w 2392"/>
                <a:gd name="T23" fmla="*/ 311 h 881"/>
                <a:gd name="T24" fmla="*/ 1334 w 2392"/>
                <a:gd name="T25" fmla="*/ 353 h 881"/>
                <a:gd name="T26" fmla="*/ 1310 w 2392"/>
                <a:gd name="T27" fmla="*/ 359 h 881"/>
                <a:gd name="T28" fmla="*/ 1214 w 2392"/>
                <a:gd name="T29" fmla="*/ 371 h 881"/>
                <a:gd name="T30" fmla="*/ 1160 w 2392"/>
                <a:gd name="T31" fmla="*/ 365 h 881"/>
                <a:gd name="T32" fmla="*/ 1053 w 2392"/>
                <a:gd name="T33" fmla="*/ 371 h 881"/>
                <a:gd name="T34" fmla="*/ 957 w 2392"/>
                <a:gd name="T35" fmla="*/ 383 h 881"/>
                <a:gd name="T36" fmla="*/ 921 w 2392"/>
                <a:gd name="T37" fmla="*/ 401 h 881"/>
                <a:gd name="T38" fmla="*/ 819 w 2392"/>
                <a:gd name="T39" fmla="*/ 419 h 881"/>
                <a:gd name="T40" fmla="*/ 778 w 2392"/>
                <a:gd name="T41" fmla="*/ 419 h 881"/>
                <a:gd name="T42" fmla="*/ 664 w 2392"/>
                <a:gd name="T43" fmla="*/ 437 h 881"/>
                <a:gd name="T44" fmla="*/ 598 w 2392"/>
                <a:gd name="T45" fmla="*/ 473 h 881"/>
                <a:gd name="T46" fmla="*/ 503 w 2392"/>
                <a:gd name="T47" fmla="*/ 467 h 881"/>
                <a:gd name="T48" fmla="*/ 431 w 2392"/>
                <a:gd name="T49" fmla="*/ 491 h 881"/>
                <a:gd name="T50" fmla="*/ 413 w 2392"/>
                <a:gd name="T51" fmla="*/ 539 h 881"/>
                <a:gd name="T52" fmla="*/ 347 w 2392"/>
                <a:gd name="T53" fmla="*/ 569 h 881"/>
                <a:gd name="T54" fmla="*/ 222 w 2392"/>
                <a:gd name="T55" fmla="*/ 599 h 881"/>
                <a:gd name="T56" fmla="*/ 138 w 2392"/>
                <a:gd name="T57" fmla="*/ 647 h 881"/>
                <a:gd name="T58" fmla="*/ 108 w 2392"/>
                <a:gd name="T59" fmla="*/ 659 h 881"/>
                <a:gd name="T60" fmla="*/ 0 w 2392"/>
                <a:gd name="T61" fmla="*/ 671 h 881"/>
                <a:gd name="T62" fmla="*/ 84 w 2392"/>
                <a:gd name="T63" fmla="*/ 695 h 881"/>
                <a:gd name="T64" fmla="*/ 263 w 2392"/>
                <a:gd name="T65" fmla="*/ 653 h 881"/>
                <a:gd name="T66" fmla="*/ 473 w 2392"/>
                <a:gd name="T67" fmla="*/ 569 h 881"/>
                <a:gd name="T68" fmla="*/ 568 w 2392"/>
                <a:gd name="T69" fmla="*/ 521 h 881"/>
                <a:gd name="T70" fmla="*/ 646 w 2392"/>
                <a:gd name="T71" fmla="*/ 515 h 881"/>
                <a:gd name="T72" fmla="*/ 873 w 2392"/>
                <a:gd name="T73" fmla="*/ 461 h 881"/>
                <a:gd name="T74" fmla="*/ 1148 w 2392"/>
                <a:gd name="T75" fmla="*/ 425 h 881"/>
                <a:gd name="T76" fmla="*/ 1292 w 2392"/>
                <a:gd name="T77" fmla="*/ 461 h 881"/>
                <a:gd name="T78" fmla="*/ 1417 w 2392"/>
                <a:gd name="T79" fmla="*/ 533 h 881"/>
                <a:gd name="T80" fmla="*/ 1435 w 2392"/>
                <a:gd name="T81" fmla="*/ 617 h 881"/>
                <a:gd name="T82" fmla="*/ 1376 w 2392"/>
                <a:gd name="T83" fmla="*/ 653 h 881"/>
                <a:gd name="T84" fmla="*/ 1226 w 2392"/>
                <a:gd name="T85" fmla="*/ 701 h 881"/>
                <a:gd name="T86" fmla="*/ 1112 w 2392"/>
                <a:gd name="T87" fmla="*/ 755 h 881"/>
                <a:gd name="T88" fmla="*/ 1065 w 2392"/>
                <a:gd name="T89" fmla="*/ 809 h 881"/>
                <a:gd name="T90" fmla="*/ 1077 w 2392"/>
                <a:gd name="T91" fmla="*/ 869 h 881"/>
                <a:gd name="T92" fmla="*/ 1106 w 2392"/>
                <a:gd name="T93" fmla="*/ 881 h 881"/>
                <a:gd name="T94" fmla="*/ 1208 w 2392"/>
                <a:gd name="T95" fmla="*/ 869 h 881"/>
                <a:gd name="T96" fmla="*/ 1388 w 2392"/>
                <a:gd name="T97" fmla="*/ 857 h 881"/>
                <a:gd name="T98" fmla="*/ 1441 w 2392"/>
                <a:gd name="T99" fmla="*/ 851 h 881"/>
                <a:gd name="T100" fmla="*/ 1483 w 2392"/>
                <a:gd name="T101" fmla="*/ 833 h 881"/>
                <a:gd name="T102" fmla="*/ 1675 w 2392"/>
                <a:gd name="T103" fmla="*/ 743 h 881"/>
                <a:gd name="T104" fmla="*/ 1806 w 2392"/>
                <a:gd name="T105" fmla="*/ 689 h 881"/>
                <a:gd name="T106" fmla="*/ 1884 w 2392"/>
                <a:gd name="T107" fmla="*/ 581 h 881"/>
                <a:gd name="T108" fmla="*/ 2039 w 2392"/>
                <a:gd name="T109" fmla="*/ 389 h 881"/>
                <a:gd name="T110" fmla="*/ 2207 w 2392"/>
                <a:gd name="T111" fmla="*/ 269 h 881"/>
                <a:gd name="T112" fmla="*/ 2249 w 2392"/>
                <a:gd name="T113" fmla="*/ 239 h 881"/>
                <a:gd name="T114" fmla="*/ 2392 w 2392"/>
                <a:gd name="T115" fmla="*/ 0 h 881"/>
                <a:gd name="T116" fmla="*/ 2302 w 2392"/>
                <a:gd name="T117" fmla="*/ 36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46476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>
                <a:gd name="T0" fmla="*/ 30 w 550"/>
                <a:gd name="T1" fmla="*/ 245 h 257"/>
                <a:gd name="T2" fmla="*/ 18 w 550"/>
                <a:gd name="T3" fmla="*/ 251 h 257"/>
                <a:gd name="T4" fmla="*/ 6 w 550"/>
                <a:gd name="T5" fmla="*/ 257 h 257"/>
                <a:gd name="T6" fmla="*/ 0 w 550"/>
                <a:gd name="T7" fmla="*/ 257 h 257"/>
                <a:gd name="T8" fmla="*/ 305 w 550"/>
                <a:gd name="T9" fmla="*/ 113 h 257"/>
                <a:gd name="T10" fmla="*/ 520 w 550"/>
                <a:gd name="T11" fmla="*/ 0 h 257"/>
                <a:gd name="T12" fmla="*/ 526 w 550"/>
                <a:gd name="T13" fmla="*/ 6 h 257"/>
                <a:gd name="T14" fmla="*/ 544 w 550"/>
                <a:gd name="T15" fmla="*/ 18 h 257"/>
                <a:gd name="T16" fmla="*/ 550 w 550"/>
                <a:gd name="T17" fmla="*/ 24 h 257"/>
                <a:gd name="T18" fmla="*/ 550 w 550"/>
                <a:gd name="T19" fmla="*/ 36 h 257"/>
                <a:gd name="T20" fmla="*/ 544 w 550"/>
                <a:gd name="T21" fmla="*/ 42 h 257"/>
                <a:gd name="T22" fmla="*/ 526 w 550"/>
                <a:gd name="T23" fmla="*/ 54 h 257"/>
                <a:gd name="T24" fmla="*/ 514 w 550"/>
                <a:gd name="T25" fmla="*/ 60 h 257"/>
                <a:gd name="T26" fmla="*/ 502 w 550"/>
                <a:gd name="T27" fmla="*/ 66 h 257"/>
                <a:gd name="T28" fmla="*/ 448 w 550"/>
                <a:gd name="T29" fmla="*/ 84 h 257"/>
                <a:gd name="T30" fmla="*/ 382 w 550"/>
                <a:gd name="T31" fmla="*/ 113 h 257"/>
                <a:gd name="T32" fmla="*/ 305 w 550"/>
                <a:gd name="T33" fmla="*/ 143 h 257"/>
                <a:gd name="T34" fmla="*/ 227 w 550"/>
                <a:gd name="T35" fmla="*/ 173 h 257"/>
                <a:gd name="T36" fmla="*/ 149 w 550"/>
                <a:gd name="T37" fmla="*/ 203 h 257"/>
                <a:gd name="T38" fmla="*/ 83 w 550"/>
                <a:gd name="T39" fmla="*/ 227 h 257"/>
                <a:gd name="T40" fmla="*/ 30 w 550"/>
                <a:gd name="T41" fmla="*/ 245 h 257"/>
                <a:gd name="T42" fmla="*/ 30 w 550"/>
                <a:gd name="T43" fmla="*/ 245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46477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>
                <a:gd name="T0" fmla="*/ 0 w 5"/>
                <a:gd name="T1" fmla="*/ 5 w 5"/>
                <a:gd name="T2" fmla="*/ 0 w 5"/>
                <a:gd name="T3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46478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>
                <a:gd name="T0" fmla="*/ 659 w 716"/>
                <a:gd name="T1" fmla="*/ 6 h 383"/>
                <a:gd name="T2" fmla="*/ 588 w 716"/>
                <a:gd name="T3" fmla="*/ 42 h 383"/>
                <a:gd name="T4" fmla="*/ 515 w 716"/>
                <a:gd name="T5" fmla="*/ 84 h 383"/>
                <a:gd name="T6" fmla="*/ 509 w 716"/>
                <a:gd name="T7" fmla="*/ 90 h 383"/>
                <a:gd name="T8" fmla="*/ 485 w 716"/>
                <a:gd name="T9" fmla="*/ 102 h 383"/>
                <a:gd name="T10" fmla="*/ 455 w 716"/>
                <a:gd name="T11" fmla="*/ 120 h 383"/>
                <a:gd name="T12" fmla="*/ 425 w 716"/>
                <a:gd name="T13" fmla="*/ 138 h 383"/>
                <a:gd name="T14" fmla="*/ 371 w 716"/>
                <a:gd name="T15" fmla="*/ 168 h 383"/>
                <a:gd name="T16" fmla="*/ 306 w 716"/>
                <a:gd name="T17" fmla="*/ 198 h 383"/>
                <a:gd name="T18" fmla="*/ 186 w 716"/>
                <a:gd name="T19" fmla="*/ 251 h 383"/>
                <a:gd name="T20" fmla="*/ 131 w 716"/>
                <a:gd name="T21" fmla="*/ 269 h 383"/>
                <a:gd name="T22" fmla="*/ 89 w 716"/>
                <a:gd name="T23" fmla="*/ 287 h 383"/>
                <a:gd name="T24" fmla="*/ 53 w 716"/>
                <a:gd name="T25" fmla="*/ 305 h 383"/>
                <a:gd name="T26" fmla="*/ 36 w 716"/>
                <a:gd name="T27" fmla="*/ 311 h 383"/>
                <a:gd name="T28" fmla="*/ 12 w 716"/>
                <a:gd name="T29" fmla="*/ 329 h 383"/>
                <a:gd name="T30" fmla="*/ 0 w 716"/>
                <a:gd name="T31" fmla="*/ 353 h 383"/>
                <a:gd name="T32" fmla="*/ 0 w 716"/>
                <a:gd name="T33" fmla="*/ 371 h 383"/>
                <a:gd name="T34" fmla="*/ 0 w 716"/>
                <a:gd name="T35" fmla="*/ 383 h 383"/>
                <a:gd name="T36" fmla="*/ 0 w 716"/>
                <a:gd name="T37" fmla="*/ 383 h 383"/>
                <a:gd name="T38" fmla="*/ 12 w 716"/>
                <a:gd name="T39" fmla="*/ 371 h 383"/>
                <a:gd name="T40" fmla="*/ 30 w 716"/>
                <a:gd name="T41" fmla="*/ 353 h 383"/>
                <a:gd name="T42" fmla="*/ 53 w 716"/>
                <a:gd name="T43" fmla="*/ 335 h 383"/>
                <a:gd name="T44" fmla="*/ 77 w 716"/>
                <a:gd name="T45" fmla="*/ 317 h 383"/>
                <a:gd name="T46" fmla="*/ 101 w 716"/>
                <a:gd name="T47" fmla="*/ 311 h 383"/>
                <a:gd name="T48" fmla="*/ 131 w 716"/>
                <a:gd name="T49" fmla="*/ 299 h 383"/>
                <a:gd name="T50" fmla="*/ 204 w 716"/>
                <a:gd name="T51" fmla="*/ 269 h 383"/>
                <a:gd name="T52" fmla="*/ 240 w 716"/>
                <a:gd name="T53" fmla="*/ 251 h 383"/>
                <a:gd name="T54" fmla="*/ 270 w 716"/>
                <a:gd name="T55" fmla="*/ 239 h 383"/>
                <a:gd name="T56" fmla="*/ 294 w 716"/>
                <a:gd name="T57" fmla="*/ 228 h 383"/>
                <a:gd name="T58" fmla="*/ 312 w 716"/>
                <a:gd name="T59" fmla="*/ 222 h 383"/>
                <a:gd name="T60" fmla="*/ 330 w 716"/>
                <a:gd name="T61" fmla="*/ 210 h 383"/>
                <a:gd name="T62" fmla="*/ 365 w 716"/>
                <a:gd name="T63" fmla="*/ 186 h 383"/>
                <a:gd name="T64" fmla="*/ 419 w 716"/>
                <a:gd name="T65" fmla="*/ 156 h 383"/>
                <a:gd name="T66" fmla="*/ 473 w 716"/>
                <a:gd name="T67" fmla="*/ 120 h 383"/>
                <a:gd name="T68" fmla="*/ 527 w 716"/>
                <a:gd name="T69" fmla="*/ 90 h 383"/>
                <a:gd name="T70" fmla="*/ 576 w 716"/>
                <a:gd name="T71" fmla="*/ 60 h 383"/>
                <a:gd name="T72" fmla="*/ 612 w 716"/>
                <a:gd name="T73" fmla="*/ 42 h 383"/>
                <a:gd name="T74" fmla="*/ 629 w 716"/>
                <a:gd name="T75" fmla="*/ 36 h 383"/>
                <a:gd name="T76" fmla="*/ 647 w 716"/>
                <a:gd name="T77" fmla="*/ 30 h 383"/>
                <a:gd name="T78" fmla="*/ 677 w 716"/>
                <a:gd name="T79" fmla="*/ 18 h 383"/>
                <a:gd name="T80" fmla="*/ 701 w 716"/>
                <a:gd name="T81" fmla="*/ 6 h 383"/>
                <a:gd name="T82" fmla="*/ 713 w 716"/>
                <a:gd name="T83" fmla="*/ 0 h 383"/>
                <a:gd name="T84" fmla="*/ 713 w 716"/>
                <a:gd name="T85" fmla="*/ 0 h 383"/>
                <a:gd name="T86" fmla="*/ 659 w 716"/>
                <a:gd name="T87" fmla="*/ 6 h 383"/>
                <a:gd name="T88" fmla="*/ 716 w 716"/>
                <a:gd name="T89" fmla="*/ 6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46479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>
                <a:gd name="T0" fmla="*/ 6 w 318"/>
                <a:gd name="T1" fmla="*/ 225 h 225"/>
                <a:gd name="T2" fmla="*/ 0 w 318"/>
                <a:gd name="T3" fmla="*/ 195 h 225"/>
                <a:gd name="T4" fmla="*/ 315 w 318"/>
                <a:gd name="T5" fmla="*/ 0 h 225"/>
                <a:gd name="T6" fmla="*/ 303 w 318"/>
                <a:gd name="T7" fmla="*/ 27 h 225"/>
                <a:gd name="T8" fmla="*/ 318 w 318"/>
                <a:gd name="T9" fmla="*/ 4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46480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>
                <a:gd name="T0" fmla="*/ 1050 w 2595"/>
                <a:gd name="T1" fmla="*/ 657 h 933"/>
                <a:gd name="T2" fmla="*/ 1581 w 2595"/>
                <a:gd name="T3" fmla="*/ 690 h 933"/>
                <a:gd name="T4" fmla="*/ 1671 w 2595"/>
                <a:gd name="T5" fmla="*/ 723 h 933"/>
                <a:gd name="T6" fmla="*/ 1176 w 2595"/>
                <a:gd name="T7" fmla="*/ 621 h 933"/>
                <a:gd name="T8" fmla="*/ 1854 w 2595"/>
                <a:gd name="T9" fmla="*/ 567 h 933"/>
                <a:gd name="T10" fmla="*/ 1869 w 2595"/>
                <a:gd name="T11" fmla="*/ 612 h 933"/>
                <a:gd name="T12" fmla="*/ 2103 w 2595"/>
                <a:gd name="T13" fmla="*/ 861 h 933"/>
                <a:gd name="T14" fmla="*/ 1883 w 2595"/>
                <a:gd name="T15" fmla="*/ 520 h 933"/>
                <a:gd name="T16" fmla="*/ 1842 w 2595"/>
                <a:gd name="T17" fmla="*/ 490 h 933"/>
                <a:gd name="T18" fmla="*/ 1770 w 2595"/>
                <a:gd name="T19" fmla="*/ 466 h 933"/>
                <a:gd name="T20" fmla="*/ 1740 w 2595"/>
                <a:gd name="T21" fmla="*/ 448 h 933"/>
                <a:gd name="T22" fmla="*/ 1758 w 2595"/>
                <a:gd name="T23" fmla="*/ 436 h 933"/>
                <a:gd name="T24" fmla="*/ 1830 w 2595"/>
                <a:gd name="T25" fmla="*/ 430 h 933"/>
                <a:gd name="T26" fmla="*/ 1877 w 2595"/>
                <a:gd name="T27" fmla="*/ 424 h 933"/>
                <a:gd name="T28" fmla="*/ 1955 w 2595"/>
                <a:gd name="T29" fmla="*/ 394 h 933"/>
                <a:gd name="T30" fmla="*/ 2052 w 2595"/>
                <a:gd name="T31" fmla="*/ 396 h 933"/>
                <a:gd name="T32" fmla="*/ 2253 w 2595"/>
                <a:gd name="T33" fmla="*/ 732 h 933"/>
                <a:gd name="T34" fmla="*/ 2415 w 2595"/>
                <a:gd name="T35" fmla="*/ 933 h 933"/>
                <a:gd name="T36" fmla="*/ 2397 w 2595"/>
                <a:gd name="T37" fmla="*/ 828 h 933"/>
                <a:gd name="T38" fmla="*/ 2088 w 2595"/>
                <a:gd name="T39" fmla="*/ 400 h 933"/>
                <a:gd name="T40" fmla="*/ 2046 w 2595"/>
                <a:gd name="T41" fmla="*/ 346 h 933"/>
                <a:gd name="T42" fmla="*/ 1997 w 2595"/>
                <a:gd name="T43" fmla="*/ 304 h 933"/>
                <a:gd name="T44" fmla="*/ 1967 w 2595"/>
                <a:gd name="T45" fmla="*/ 286 h 933"/>
                <a:gd name="T46" fmla="*/ 1973 w 2595"/>
                <a:gd name="T47" fmla="*/ 286 h 933"/>
                <a:gd name="T48" fmla="*/ 2009 w 2595"/>
                <a:gd name="T49" fmla="*/ 286 h 933"/>
                <a:gd name="T50" fmla="*/ 2082 w 2595"/>
                <a:gd name="T51" fmla="*/ 322 h 933"/>
                <a:gd name="T52" fmla="*/ 2199 w 2595"/>
                <a:gd name="T53" fmla="*/ 384 h 933"/>
                <a:gd name="T54" fmla="*/ 2394 w 2595"/>
                <a:gd name="T55" fmla="*/ 448 h 933"/>
                <a:gd name="T56" fmla="*/ 2595 w 2595"/>
                <a:gd name="T57" fmla="*/ 516 h 933"/>
                <a:gd name="T58" fmla="*/ 2388 w 2595"/>
                <a:gd name="T59" fmla="*/ 424 h 933"/>
                <a:gd name="T60" fmla="*/ 2219 w 2595"/>
                <a:gd name="T61" fmla="*/ 340 h 933"/>
                <a:gd name="T62" fmla="*/ 2052 w 2595"/>
                <a:gd name="T63" fmla="*/ 280 h 933"/>
                <a:gd name="T64" fmla="*/ 1955 w 2595"/>
                <a:gd name="T65" fmla="*/ 262 h 933"/>
                <a:gd name="T66" fmla="*/ 1877 w 2595"/>
                <a:gd name="T67" fmla="*/ 274 h 933"/>
                <a:gd name="T68" fmla="*/ 1752 w 2595"/>
                <a:gd name="T69" fmla="*/ 274 h 933"/>
                <a:gd name="T70" fmla="*/ 1661 w 2595"/>
                <a:gd name="T71" fmla="*/ 292 h 933"/>
                <a:gd name="T72" fmla="*/ 1607 w 2595"/>
                <a:gd name="T73" fmla="*/ 316 h 933"/>
                <a:gd name="T74" fmla="*/ 1589 w 2595"/>
                <a:gd name="T75" fmla="*/ 322 h 933"/>
                <a:gd name="T76" fmla="*/ 1409 w 2595"/>
                <a:gd name="T77" fmla="*/ 358 h 933"/>
                <a:gd name="T78" fmla="*/ 1152 w 2595"/>
                <a:gd name="T79" fmla="*/ 442 h 933"/>
                <a:gd name="T80" fmla="*/ 966 w 2595"/>
                <a:gd name="T81" fmla="*/ 460 h 933"/>
                <a:gd name="T82" fmla="*/ 870 w 2595"/>
                <a:gd name="T83" fmla="*/ 442 h 933"/>
                <a:gd name="T84" fmla="*/ 828 w 2595"/>
                <a:gd name="T85" fmla="*/ 430 h 933"/>
                <a:gd name="T86" fmla="*/ 743 w 2595"/>
                <a:gd name="T87" fmla="*/ 388 h 933"/>
                <a:gd name="T88" fmla="*/ 636 w 2595"/>
                <a:gd name="T89" fmla="*/ 334 h 933"/>
                <a:gd name="T90" fmla="*/ 467 w 2595"/>
                <a:gd name="T91" fmla="*/ 256 h 933"/>
                <a:gd name="T92" fmla="*/ 0 w 2595"/>
                <a:gd name="T93" fmla="*/ 0 h 933"/>
                <a:gd name="T94" fmla="*/ 585 w 2595"/>
                <a:gd name="T95" fmla="*/ 390 h 933"/>
                <a:gd name="T96" fmla="*/ 849 w 2595"/>
                <a:gd name="T97" fmla="*/ 543 h 933"/>
                <a:gd name="T98" fmla="*/ 897 w 2595"/>
                <a:gd name="T99" fmla="*/ 621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46481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>
                <a:gd name="T0" fmla="*/ 2370 w 2723"/>
                <a:gd name="T1" fmla="*/ 72 h 1091"/>
                <a:gd name="T2" fmla="*/ 2597 w 2723"/>
                <a:gd name="T3" fmla="*/ 198 h 1091"/>
                <a:gd name="T4" fmla="*/ 2639 w 2723"/>
                <a:gd name="T5" fmla="*/ 276 h 1091"/>
                <a:gd name="T6" fmla="*/ 2453 w 2723"/>
                <a:gd name="T7" fmla="*/ 264 h 1091"/>
                <a:gd name="T8" fmla="*/ 2297 w 2723"/>
                <a:gd name="T9" fmla="*/ 204 h 1091"/>
                <a:gd name="T10" fmla="*/ 2112 w 2723"/>
                <a:gd name="T11" fmla="*/ 66 h 1091"/>
                <a:gd name="T12" fmla="*/ 2088 w 2723"/>
                <a:gd name="T13" fmla="*/ 72 h 1091"/>
                <a:gd name="T14" fmla="*/ 2106 w 2723"/>
                <a:gd name="T15" fmla="*/ 114 h 1091"/>
                <a:gd name="T16" fmla="*/ 2412 w 2723"/>
                <a:gd name="T17" fmla="*/ 552 h 1091"/>
                <a:gd name="T18" fmla="*/ 2279 w 2723"/>
                <a:gd name="T19" fmla="*/ 564 h 1091"/>
                <a:gd name="T20" fmla="*/ 2189 w 2723"/>
                <a:gd name="T21" fmla="*/ 492 h 1091"/>
                <a:gd name="T22" fmla="*/ 2058 w 2723"/>
                <a:gd name="T23" fmla="*/ 330 h 1091"/>
                <a:gd name="T24" fmla="*/ 1991 w 2723"/>
                <a:gd name="T25" fmla="*/ 234 h 1091"/>
                <a:gd name="T26" fmla="*/ 1949 w 2723"/>
                <a:gd name="T27" fmla="*/ 174 h 1091"/>
                <a:gd name="T28" fmla="*/ 1824 w 2723"/>
                <a:gd name="T29" fmla="*/ 132 h 1091"/>
                <a:gd name="T30" fmla="*/ 1794 w 2723"/>
                <a:gd name="T31" fmla="*/ 144 h 1091"/>
                <a:gd name="T32" fmla="*/ 1895 w 2723"/>
                <a:gd name="T33" fmla="*/ 222 h 1091"/>
                <a:gd name="T34" fmla="*/ 1943 w 2723"/>
                <a:gd name="T35" fmla="*/ 366 h 1091"/>
                <a:gd name="T36" fmla="*/ 2064 w 2723"/>
                <a:gd name="T37" fmla="*/ 630 h 1091"/>
                <a:gd name="T38" fmla="*/ 2052 w 2723"/>
                <a:gd name="T39" fmla="*/ 695 h 1091"/>
                <a:gd name="T40" fmla="*/ 1955 w 2723"/>
                <a:gd name="T41" fmla="*/ 683 h 1091"/>
                <a:gd name="T42" fmla="*/ 1913 w 2723"/>
                <a:gd name="T43" fmla="*/ 636 h 1091"/>
                <a:gd name="T44" fmla="*/ 1703 w 2723"/>
                <a:gd name="T45" fmla="*/ 312 h 1091"/>
                <a:gd name="T46" fmla="*/ 1637 w 2723"/>
                <a:gd name="T47" fmla="*/ 276 h 1091"/>
                <a:gd name="T48" fmla="*/ 1643 w 2723"/>
                <a:gd name="T49" fmla="*/ 318 h 1091"/>
                <a:gd name="T50" fmla="*/ 1673 w 2723"/>
                <a:gd name="T51" fmla="*/ 408 h 1091"/>
                <a:gd name="T52" fmla="*/ 1716 w 2723"/>
                <a:gd name="T53" fmla="*/ 779 h 1091"/>
                <a:gd name="T54" fmla="*/ 1691 w 2723"/>
                <a:gd name="T55" fmla="*/ 737 h 1091"/>
                <a:gd name="T56" fmla="*/ 1613 w 2723"/>
                <a:gd name="T57" fmla="*/ 582 h 1091"/>
                <a:gd name="T58" fmla="*/ 1494 w 2723"/>
                <a:gd name="T59" fmla="*/ 480 h 1091"/>
                <a:gd name="T60" fmla="*/ 1248 w 2723"/>
                <a:gd name="T61" fmla="*/ 528 h 1091"/>
                <a:gd name="T62" fmla="*/ 996 w 2723"/>
                <a:gd name="T63" fmla="*/ 630 h 1091"/>
                <a:gd name="T64" fmla="*/ 714 w 2723"/>
                <a:gd name="T65" fmla="*/ 534 h 1091"/>
                <a:gd name="T66" fmla="*/ 198 w 2723"/>
                <a:gd name="T67" fmla="*/ 288 h 1091"/>
                <a:gd name="T68" fmla="*/ 0 w 2723"/>
                <a:gd name="T69" fmla="*/ 460 h 1091"/>
                <a:gd name="T70" fmla="*/ 288 w 2723"/>
                <a:gd name="T71" fmla="*/ 570 h 1091"/>
                <a:gd name="T72" fmla="*/ 461 w 2723"/>
                <a:gd name="T73" fmla="*/ 654 h 1091"/>
                <a:gd name="T74" fmla="*/ 725 w 2723"/>
                <a:gd name="T75" fmla="*/ 755 h 1091"/>
                <a:gd name="T76" fmla="*/ 966 w 2723"/>
                <a:gd name="T77" fmla="*/ 791 h 1091"/>
                <a:gd name="T78" fmla="*/ 1176 w 2723"/>
                <a:gd name="T79" fmla="*/ 779 h 1091"/>
                <a:gd name="T80" fmla="*/ 1278 w 2723"/>
                <a:gd name="T81" fmla="*/ 791 h 1091"/>
                <a:gd name="T82" fmla="*/ 1404 w 2723"/>
                <a:gd name="T83" fmla="*/ 845 h 1091"/>
                <a:gd name="T84" fmla="*/ 1416 w 2723"/>
                <a:gd name="T85" fmla="*/ 887 h 1091"/>
                <a:gd name="T86" fmla="*/ 1361 w 2723"/>
                <a:gd name="T87" fmla="*/ 923 h 1091"/>
                <a:gd name="T88" fmla="*/ 1385 w 2723"/>
                <a:gd name="T89" fmla="*/ 1007 h 1091"/>
                <a:gd name="T90" fmla="*/ 1494 w 2723"/>
                <a:gd name="T91" fmla="*/ 1085 h 1091"/>
                <a:gd name="T92" fmla="*/ 1697 w 2723"/>
                <a:gd name="T93" fmla="*/ 1043 h 1091"/>
                <a:gd name="T94" fmla="*/ 1812 w 2723"/>
                <a:gd name="T95" fmla="*/ 989 h 1091"/>
                <a:gd name="T96" fmla="*/ 1973 w 2723"/>
                <a:gd name="T97" fmla="*/ 917 h 1091"/>
                <a:gd name="T98" fmla="*/ 2201 w 2723"/>
                <a:gd name="T99" fmla="*/ 899 h 1091"/>
                <a:gd name="T100" fmla="*/ 2364 w 2723"/>
                <a:gd name="T101" fmla="*/ 863 h 1091"/>
                <a:gd name="T102" fmla="*/ 2400 w 2723"/>
                <a:gd name="T103" fmla="*/ 743 h 1091"/>
                <a:gd name="T104" fmla="*/ 2471 w 2723"/>
                <a:gd name="T105" fmla="*/ 701 h 1091"/>
                <a:gd name="T106" fmla="*/ 2621 w 2723"/>
                <a:gd name="T107" fmla="*/ 504 h 1091"/>
                <a:gd name="T108" fmla="*/ 2693 w 2723"/>
                <a:gd name="T109" fmla="*/ 374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</p:grpSp>
      <p:sp>
        <p:nvSpPr>
          <p:cNvPr id="446482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26358"/>
            <a:ext cx="7772400" cy="1302544"/>
          </a:xfrm>
        </p:spPr>
        <p:txBody>
          <a:bodyPr anchor="b"/>
          <a:lstStyle>
            <a:lvl1pPr>
              <a:defRPr sz="4051"/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US" altLang="en-US" noProof="0" dirty="0"/>
          </a:p>
        </p:txBody>
      </p:sp>
      <p:sp>
        <p:nvSpPr>
          <p:cNvPr id="446483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US" altLang="en-US" noProof="0" dirty="0"/>
          </a:p>
        </p:txBody>
      </p:sp>
      <p:sp>
        <p:nvSpPr>
          <p:cNvPr id="446484" name="Rectangle 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1FE32CFE-F993-45E9-8236-BF27C0F7426C}" type="datetimeFigureOut">
              <a:rPr lang="en-US" smtClean="0"/>
              <a:t>8/5/20</a:t>
            </a:fld>
            <a:endParaRPr lang="en-US"/>
          </a:p>
        </p:txBody>
      </p:sp>
      <p:sp>
        <p:nvSpPr>
          <p:cNvPr id="446485" name="Rectangle 2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46486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4B6CB7D-BE29-4ECF-B594-F2A3A9644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E32CFE-F993-45E9-8236-BF27C0F7426C}" type="datetimeFigureOut">
              <a:rPr lang="en-US" smtClean="0"/>
              <a:t>8/5/20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B6CB7D-BE29-4ECF-B594-F2A3A9644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5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8"/>
            <a:ext cx="2057400" cy="43660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8"/>
            <a:ext cx="6019800" cy="43660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E32CFE-F993-45E9-8236-BF27C0F7426C}" type="datetimeFigureOut">
              <a:rPr lang="en-US" smtClean="0"/>
              <a:t>8/5/20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B6CB7D-BE29-4ECF-B594-F2A3A9644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31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028700"/>
            <a:ext cx="8229600" cy="13716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3601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98E6-0665-4EFD-9F1F-5A36D78AD445}" type="datetimeFigureOut">
              <a:rPr lang="en-US" smtClean="0"/>
              <a:t>8/5/20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51159-9C43-44EC-AD32-4FEA9EAE274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498774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342923" indent="0" algn="ctr">
              <a:buNone/>
            </a:lvl2pPr>
            <a:lvl3pPr marL="685845" indent="0" algn="ctr">
              <a:buNone/>
            </a:lvl3pPr>
            <a:lvl4pPr marL="1028768" indent="0" algn="ctr">
              <a:buNone/>
            </a:lvl4pPr>
            <a:lvl5pPr marL="1371691" indent="0" algn="ctr">
              <a:buNone/>
            </a:lvl5pPr>
            <a:lvl6pPr marL="1714613" indent="0" algn="ctr">
              <a:buNone/>
            </a:lvl6pPr>
            <a:lvl7pPr marL="2057536" indent="0" algn="ctr">
              <a:buNone/>
            </a:lvl7pPr>
            <a:lvl8pPr marL="2400459" indent="0" algn="ctr">
              <a:buNone/>
            </a:lvl8pPr>
            <a:lvl9pPr marL="2743382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98E6-0665-4EFD-9F1F-5A36D78AD445}" type="datetimeFigureOut">
              <a:rPr lang="en-US" smtClean="0"/>
              <a:t>8/5/20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51159-9C43-44EC-AD32-4FEA9EAE27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57200"/>
            <a:ext cx="7086600" cy="13716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3601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1880840"/>
            <a:ext cx="7086600" cy="1132284"/>
          </a:xfrm>
        </p:spPr>
        <p:txBody>
          <a:bodyPr anchor="t"/>
          <a:lstStyle>
            <a:lvl1pPr marL="54868" indent="0" algn="l">
              <a:buNone/>
              <a:defRPr sz="1500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98E6-0665-4EFD-9F1F-5A36D78AD445}" type="datetimeFigureOut">
              <a:rPr lang="en-US" smtClean="0"/>
              <a:t>8/5/20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4812508"/>
            <a:ext cx="762000" cy="273844"/>
          </a:xfrm>
        </p:spPr>
        <p:txBody>
          <a:bodyPr/>
          <a:lstStyle/>
          <a:p>
            <a:fld id="{94351159-9C43-44EC-AD32-4FEA9EAE274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98E6-0665-4EFD-9F1F-5A36D78AD445}" type="datetimeFigureOut">
              <a:rPr lang="en-US" smtClean="0"/>
              <a:t>8/5/20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51159-9C43-44EC-AD32-4FEA9EAE27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6"/>
            <a:ext cx="4040188" cy="563165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tx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8" y="1151336"/>
            <a:ext cx="4041776" cy="563165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tx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71651"/>
            <a:ext cx="4040188" cy="28229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771651"/>
            <a:ext cx="4041776" cy="28229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98E6-0665-4EFD-9F1F-5A36D78AD445}" type="datetimeFigureOut">
              <a:rPr lang="en-US" smtClean="0"/>
              <a:t>8/5/20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51159-9C43-44EC-AD32-4FEA9EAE27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98E6-0665-4EFD-9F1F-5A36D78AD445}" type="datetimeFigureOut">
              <a:rPr lang="en-US" smtClean="0"/>
              <a:t>8/5/20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51159-9C43-44EC-AD32-4FEA9EAE27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98E6-0665-4EFD-9F1F-5A36D78AD445}" type="datetimeFigureOut">
              <a:rPr lang="en-US" smtClean="0"/>
              <a:t>8/5/20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51159-9C43-44EC-AD32-4FEA9EAE27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8"/>
            <a:ext cx="3008313" cy="871538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165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3" y="1143001"/>
            <a:ext cx="3008313" cy="3451622"/>
          </a:xfrm>
        </p:spPr>
        <p:txBody>
          <a:bodyPr/>
          <a:lstStyle>
            <a:lvl1pPr marL="0" indent="0">
              <a:buNone/>
              <a:defRPr sz="105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1" y="204790"/>
            <a:ext cx="5111750" cy="4389835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650"/>
            </a:lvl3pPr>
            <a:lvl4pPr>
              <a:defRPr sz="1500"/>
            </a:lvl4pPr>
            <a:lvl5pPr>
              <a:defRPr sz="135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98E6-0665-4EFD-9F1F-5A36D78AD445}" type="datetimeFigureOut">
              <a:rPr lang="en-US" smtClean="0"/>
              <a:t>8/5/20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51159-9C43-44EC-AD32-4FEA9EAE27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E32CFE-F993-45E9-8236-BF27C0F7426C}" type="datetimeFigureOut">
              <a:rPr lang="en-US" smtClean="0"/>
              <a:t>8/5/20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B6CB7D-BE29-4ECF-B594-F2A3A9644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6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"/>
            <a:ext cx="5486400" cy="391716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15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373981"/>
            <a:ext cx="5486400" cy="29718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24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875090"/>
            <a:ext cx="5486400" cy="397764"/>
          </a:xfrm>
        </p:spPr>
        <p:txBody>
          <a:bodyPr lIns="45720" tIns="45720" rIns="45720" anchor="t"/>
          <a:lstStyle>
            <a:lvl1pPr marL="0" indent="0" algn="ctr">
              <a:buNone/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98E6-0665-4EFD-9F1F-5A36D78AD445}" type="datetimeFigureOut">
              <a:rPr lang="en-US" smtClean="0"/>
              <a:t>8/5/20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51159-9C43-44EC-AD32-4FEA9EAE27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98E6-0665-4EFD-9F1F-5A36D78AD445}" type="datetimeFigureOut">
              <a:rPr lang="en-US" smtClean="0"/>
              <a:t>8/5/20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51159-9C43-44EC-AD32-4FEA9EAE27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98E6-0665-4EFD-9F1F-5A36D78AD445}" type="datetimeFigureOut">
              <a:rPr lang="en-US" smtClean="0"/>
              <a:t>8/5/20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51159-9C43-44EC-AD32-4FEA9EAE27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5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E7072-4E34-4CAF-8FEF-667106C86FB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8/5/20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BC1D2-7D5E-4896-92EB-E53D1C8B69E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88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5177E-1016-4CCA-8FE5-D88319B6E1A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8/5/20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8F422-65A2-456D-BEC7-C47AD0B8B02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64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2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4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6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91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613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53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45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38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F877B-83BD-4C40-BEFA-AA9BF8A4EA5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8/5/20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72BB8-A3F4-4C55-862C-8CEEB7AB396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01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1CCE3-4D11-4CC7-98CE-223DD9C9DC7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8/5/20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79EA0-0E20-4A2C-AB39-C2B1E1BB208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15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6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23" indent="0">
              <a:buNone/>
              <a:defRPr sz="1500" b="1"/>
            </a:lvl2pPr>
            <a:lvl3pPr marL="685845" indent="0">
              <a:buNone/>
              <a:defRPr sz="1350" b="1"/>
            </a:lvl3pPr>
            <a:lvl4pPr marL="1028768" indent="0">
              <a:buNone/>
              <a:defRPr sz="1200" b="1"/>
            </a:lvl4pPr>
            <a:lvl5pPr marL="1371691" indent="0">
              <a:buNone/>
              <a:defRPr sz="1200" b="1"/>
            </a:lvl5pPr>
            <a:lvl6pPr marL="1714613" indent="0">
              <a:buNone/>
              <a:defRPr sz="1200" b="1"/>
            </a:lvl6pPr>
            <a:lvl7pPr marL="2057536" indent="0">
              <a:buNone/>
              <a:defRPr sz="1200" b="1"/>
            </a:lvl7pPr>
            <a:lvl8pPr marL="2400459" indent="0">
              <a:buNone/>
              <a:defRPr sz="1200" b="1"/>
            </a:lvl8pPr>
            <a:lvl9pPr marL="274338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6"/>
            <a:ext cx="4041776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23" indent="0">
              <a:buNone/>
              <a:defRPr sz="1500" b="1"/>
            </a:lvl2pPr>
            <a:lvl3pPr marL="685845" indent="0">
              <a:buNone/>
              <a:defRPr sz="1350" b="1"/>
            </a:lvl3pPr>
            <a:lvl4pPr marL="1028768" indent="0">
              <a:buNone/>
              <a:defRPr sz="1200" b="1"/>
            </a:lvl4pPr>
            <a:lvl5pPr marL="1371691" indent="0">
              <a:buNone/>
              <a:defRPr sz="1200" b="1"/>
            </a:lvl5pPr>
            <a:lvl6pPr marL="1714613" indent="0">
              <a:buNone/>
              <a:defRPr sz="1200" b="1"/>
            </a:lvl6pPr>
            <a:lvl7pPr marL="2057536" indent="0">
              <a:buNone/>
              <a:defRPr sz="1200" b="1"/>
            </a:lvl7pPr>
            <a:lvl8pPr marL="2400459" indent="0">
              <a:buNone/>
              <a:defRPr sz="1200" b="1"/>
            </a:lvl8pPr>
            <a:lvl9pPr marL="274338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6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C26A2-8063-471C-BA11-DFAB287F5A4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8/5/20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C268C-66FB-4691-933A-0032B9F4DB9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15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14E08-F974-4E06-8B46-D64699B3508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8/5/20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1A0E1-3E4B-4443-B267-335A340A551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9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106AB-4902-4B25-9220-642A7ACBF27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8/5/20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85634-2A95-4539-A7E9-8CA56B4BE32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31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23" indent="0">
              <a:buNone/>
              <a:defRPr sz="1350"/>
            </a:lvl2pPr>
            <a:lvl3pPr marL="685845" indent="0">
              <a:buNone/>
              <a:defRPr sz="1200"/>
            </a:lvl3pPr>
            <a:lvl4pPr marL="1028768" indent="0">
              <a:buNone/>
              <a:defRPr sz="1050"/>
            </a:lvl4pPr>
            <a:lvl5pPr marL="1371691" indent="0">
              <a:buNone/>
              <a:defRPr sz="1050"/>
            </a:lvl5pPr>
            <a:lvl6pPr marL="1714613" indent="0">
              <a:buNone/>
              <a:defRPr sz="1050"/>
            </a:lvl6pPr>
            <a:lvl7pPr marL="2057536" indent="0">
              <a:buNone/>
              <a:defRPr sz="1050"/>
            </a:lvl7pPr>
            <a:lvl8pPr marL="2400459" indent="0">
              <a:buNone/>
              <a:defRPr sz="1050"/>
            </a:lvl8pPr>
            <a:lvl9pPr marL="2743382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E32CFE-F993-45E9-8236-BF27C0F7426C}" type="datetimeFigureOut">
              <a:rPr lang="en-US" smtClean="0"/>
              <a:t>8/5/20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B6CB7D-BE29-4ECF-B594-F2A3A9644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95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8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90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23" indent="0">
              <a:buNone/>
              <a:defRPr sz="900"/>
            </a:lvl2pPr>
            <a:lvl3pPr marL="685845" indent="0">
              <a:buNone/>
              <a:defRPr sz="750"/>
            </a:lvl3pPr>
            <a:lvl4pPr marL="1028768" indent="0">
              <a:buNone/>
              <a:defRPr sz="675"/>
            </a:lvl4pPr>
            <a:lvl5pPr marL="1371691" indent="0">
              <a:buNone/>
              <a:defRPr sz="675"/>
            </a:lvl5pPr>
            <a:lvl6pPr marL="1714613" indent="0">
              <a:buNone/>
              <a:defRPr sz="675"/>
            </a:lvl6pPr>
            <a:lvl7pPr marL="2057536" indent="0">
              <a:buNone/>
              <a:defRPr sz="675"/>
            </a:lvl7pPr>
            <a:lvl8pPr marL="2400459" indent="0">
              <a:buNone/>
              <a:defRPr sz="675"/>
            </a:lvl8pPr>
            <a:lvl9pPr marL="274338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92FD9-1E78-43C6-8B7D-6A4A472EA6D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8/5/20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67DDD-B191-40D5-8BA3-527C425BF5C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03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23" indent="0">
              <a:buNone/>
              <a:defRPr sz="2100"/>
            </a:lvl2pPr>
            <a:lvl3pPr marL="685845" indent="0">
              <a:buNone/>
              <a:defRPr sz="1800"/>
            </a:lvl3pPr>
            <a:lvl4pPr marL="1028768" indent="0">
              <a:buNone/>
              <a:defRPr sz="1500"/>
            </a:lvl4pPr>
            <a:lvl5pPr marL="1371691" indent="0">
              <a:buNone/>
              <a:defRPr sz="1500"/>
            </a:lvl5pPr>
            <a:lvl6pPr marL="1714613" indent="0">
              <a:buNone/>
              <a:defRPr sz="1500"/>
            </a:lvl6pPr>
            <a:lvl7pPr marL="2057536" indent="0">
              <a:buNone/>
              <a:defRPr sz="1500"/>
            </a:lvl7pPr>
            <a:lvl8pPr marL="2400459" indent="0">
              <a:buNone/>
              <a:defRPr sz="1500"/>
            </a:lvl8pPr>
            <a:lvl9pPr marL="2743382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23" indent="0">
              <a:buNone/>
              <a:defRPr sz="900"/>
            </a:lvl2pPr>
            <a:lvl3pPr marL="685845" indent="0">
              <a:buNone/>
              <a:defRPr sz="750"/>
            </a:lvl3pPr>
            <a:lvl4pPr marL="1028768" indent="0">
              <a:buNone/>
              <a:defRPr sz="675"/>
            </a:lvl4pPr>
            <a:lvl5pPr marL="1371691" indent="0">
              <a:buNone/>
              <a:defRPr sz="675"/>
            </a:lvl5pPr>
            <a:lvl6pPr marL="1714613" indent="0">
              <a:buNone/>
              <a:defRPr sz="675"/>
            </a:lvl6pPr>
            <a:lvl7pPr marL="2057536" indent="0">
              <a:buNone/>
              <a:defRPr sz="675"/>
            </a:lvl7pPr>
            <a:lvl8pPr marL="2400459" indent="0">
              <a:buNone/>
              <a:defRPr sz="675"/>
            </a:lvl8pPr>
            <a:lvl9pPr marL="274338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5596B-9040-46E5-8C57-F499C9E1161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8/5/20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52D4C-FD95-411F-87D0-76F1132EF71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48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E2701-FBDC-4653-B813-91EE6222D61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8/5/20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13688-138A-49B2-B465-55ABAF01C09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33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2299B-BAEC-4502-BBCD-5A7F5CD1B55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8/5/20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66B30-2C67-4778-9B30-BCF5BB4C2F9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21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718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718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E32CFE-F993-45E9-8236-BF27C0F7426C}" type="datetimeFigureOut">
              <a:rPr lang="en-US" smtClean="0"/>
              <a:t>8/5/20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B6CB7D-BE29-4ECF-B594-F2A3A9644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2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6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23" indent="0">
              <a:buNone/>
              <a:defRPr sz="1500" b="1"/>
            </a:lvl2pPr>
            <a:lvl3pPr marL="685845" indent="0">
              <a:buNone/>
              <a:defRPr sz="1350" b="1"/>
            </a:lvl3pPr>
            <a:lvl4pPr marL="1028768" indent="0">
              <a:buNone/>
              <a:defRPr sz="1200" b="1"/>
            </a:lvl4pPr>
            <a:lvl5pPr marL="1371691" indent="0">
              <a:buNone/>
              <a:defRPr sz="1200" b="1"/>
            </a:lvl5pPr>
            <a:lvl6pPr marL="1714613" indent="0">
              <a:buNone/>
              <a:defRPr sz="1200" b="1"/>
            </a:lvl6pPr>
            <a:lvl7pPr marL="2057536" indent="0">
              <a:buNone/>
              <a:defRPr sz="1200" b="1"/>
            </a:lvl7pPr>
            <a:lvl8pPr marL="2400459" indent="0">
              <a:buNone/>
              <a:defRPr sz="1200" b="1"/>
            </a:lvl8pPr>
            <a:lvl9pPr marL="274338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6"/>
            <a:ext cx="4041776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23" indent="0">
              <a:buNone/>
              <a:defRPr sz="1500" b="1"/>
            </a:lvl2pPr>
            <a:lvl3pPr marL="685845" indent="0">
              <a:buNone/>
              <a:defRPr sz="1350" b="1"/>
            </a:lvl3pPr>
            <a:lvl4pPr marL="1028768" indent="0">
              <a:buNone/>
              <a:defRPr sz="1200" b="1"/>
            </a:lvl4pPr>
            <a:lvl5pPr marL="1371691" indent="0">
              <a:buNone/>
              <a:defRPr sz="1200" b="1"/>
            </a:lvl5pPr>
            <a:lvl6pPr marL="1714613" indent="0">
              <a:buNone/>
              <a:defRPr sz="1200" b="1"/>
            </a:lvl6pPr>
            <a:lvl7pPr marL="2057536" indent="0">
              <a:buNone/>
              <a:defRPr sz="1200" b="1"/>
            </a:lvl7pPr>
            <a:lvl8pPr marL="2400459" indent="0">
              <a:buNone/>
              <a:defRPr sz="1200" b="1"/>
            </a:lvl8pPr>
            <a:lvl9pPr marL="274338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6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E32CFE-F993-45E9-8236-BF27C0F7426C}" type="datetimeFigureOut">
              <a:rPr lang="en-US" smtClean="0"/>
              <a:t>8/5/20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B6CB7D-BE29-4ECF-B594-F2A3A9644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24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E32CFE-F993-45E9-8236-BF27C0F7426C}" type="datetimeFigureOut">
              <a:rPr lang="en-US" smtClean="0"/>
              <a:t>8/5/20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B6CB7D-BE29-4ECF-B594-F2A3A9644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43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E32CFE-F993-45E9-8236-BF27C0F7426C}" type="datetimeFigureOut">
              <a:rPr lang="en-US" smtClean="0"/>
              <a:t>8/5/20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B6CB7D-BE29-4ECF-B594-F2A3A9644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38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8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90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23" indent="0">
              <a:buNone/>
              <a:defRPr sz="900"/>
            </a:lvl2pPr>
            <a:lvl3pPr marL="685845" indent="0">
              <a:buNone/>
              <a:defRPr sz="750"/>
            </a:lvl3pPr>
            <a:lvl4pPr marL="1028768" indent="0">
              <a:buNone/>
              <a:defRPr sz="675"/>
            </a:lvl4pPr>
            <a:lvl5pPr marL="1371691" indent="0">
              <a:buNone/>
              <a:defRPr sz="675"/>
            </a:lvl5pPr>
            <a:lvl6pPr marL="1714613" indent="0">
              <a:buNone/>
              <a:defRPr sz="675"/>
            </a:lvl6pPr>
            <a:lvl7pPr marL="2057536" indent="0">
              <a:buNone/>
              <a:defRPr sz="675"/>
            </a:lvl7pPr>
            <a:lvl8pPr marL="2400459" indent="0">
              <a:buNone/>
              <a:defRPr sz="675"/>
            </a:lvl8pPr>
            <a:lvl9pPr marL="274338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E32CFE-F993-45E9-8236-BF27C0F7426C}" type="datetimeFigureOut">
              <a:rPr lang="en-US" smtClean="0"/>
              <a:t>8/5/20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B6CB7D-BE29-4ECF-B594-F2A3A9644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41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23" indent="0">
              <a:buNone/>
              <a:defRPr sz="2100"/>
            </a:lvl2pPr>
            <a:lvl3pPr marL="685845" indent="0">
              <a:buNone/>
              <a:defRPr sz="1800"/>
            </a:lvl3pPr>
            <a:lvl4pPr marL="1028768" indent="0">
              <a:buNone/>
              <a:defRPr sz="1500"/>
            </a:lvl4pPr>
            <a:lvl5pPr marL="1371691" indent="0">
              <a:buNone/>
              <a:defRPr sz="1500"/>
            </a:lvl5pPr>
            <a:lvl6pPr marL="1714613" indent="0">
              <a:buNone/>
              <a:defRPr sz="1500"/>
            </a:lvl6pPr>
            <a:lvl7pPr marL="2057536" indent="0">
              <a:buNone/>
              <a:defRPr sz="1500"/>
            </a:lvl7pPr>
            <a:lvl8pPr marL="2400459" indent="0">
              <a:buNone/>
              <a:defRPr sz="1500"/>
            </a:lvl8pPr>
            <a:lvl9pPr marL="2743382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23" indent="0">
              <a:buNone/>
              <a:defRPr sz="900"/>
            </a:lvl2pPr>
            <a:lvl3pPr marL="685845" indent="0">
              <a:buNone/>
              <a:defRPr sz="750"/>
            </a:lvl3pPr>
            <a:lvl4pPr marL="1028768" indent="0">
              <a:buNone/>
              <a:defRPr sz="675"/>
            </a:lvl4pPr>
            <a:lvl5pPr marL="1371691" indent="0">
              <a:buNone/>
              <a:defRPr sz="675"/>
            </a:lvl5pPr>
            <a:lvl6pPr marL="1714613" indent="0">
              <a:buNone/>
              <a:defRPr sz="675"/>
            </a:lvl6pPr>
            <a:lvl7pPr marL="2057536" indent="0">
              <a:buNone/>
              <a:defRPr sz="675"/>
            </a:lvl7pPr>
            <a:lvl8pPr marL="2400459" indent="0">
              <a:buNone/>
              <a:defRPr sz="675"/>
            </a:lvl8pPr>
            <a:lvl9pPr marL="274338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E32CFE-F993-45E9-8236-BF27C0F7426C}" type="datetimeFigureOut">
              <a:rPr lang="en-US" smtClean="0"/>
              <a:t>8/5/20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B6CB7D-BE29-4ECF-B594-F2A3A9644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08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dk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5442" name="Group 2"/>
          <p:cNvGrpSpPr>
            <a:grpSpLocks/>
          </p:cNvGrpSpPr>
          <p:nvPr/>
        </p:nvGrpSpPr>
        <p:grpSpPr bwMode="auto">
          <a:xfrm>
            <a:off x="0" y="1828801"/>
            <a:ext cx="9144000" cy="3034904"/>
            <a:chOff x="0" y="1536"/>
            <a:chExt cx="5760" cy="2549"/>
          </a:xfrm>
        </p:grpSpPr>
        <p:sp>
          <p:nvSpPr>
            <p:cNvPr id="445443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445444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>
                <a:gd name="T0" fmla="*/ 0 w 2688"/>
                <a:gd name="T1" fmla="*/ 0 h 1224"/>
                <a:gd name="T2" fmla="*/ 960 w 2688"/>
                <a:gd name="T3" fmla="*/ 552 h 1224"/>
                <a:gd name="T4" fmla="*/ 1968 w 2688"/>
                <a:gd name="T5" fmla="*/ 264 h 1224"/>
                <a:gd name="T6" fmla="*/ 2028 w 2688"/>
                <a:gd name="T7" fmla="*/ 270 h 1224"/>
                <a:gd name="T8" fmla="*/ 2661 w 2688"/>
                <a:gd name="T9" fmla="*/ 528 h 1224"/>
                <a:gd name="T10" fmla="*/ 2688 w 2688"/>
                <a:gd name="T11" fmla="*/ 648 h 1224"/>
                <a:gd name="T12" fmla="*/ 2304 w 2688"/>
                <a:gd name="T13" fmla="*/ 1080 h 1224"/>
                <a:gd name="T14" fmla="*/ 1584 w 2688"/>
                <a:gd name="T15" fmla="*/ 1224 h 1224"/>
                <a:gd name="T16" fmla="*/ 1296 w 2688"/>
                <a:gd name="T17" fmla="*/ 936 h 1224"/>
                <a:gd name="T18" fmla="*/ 864 w 2688"/>
                <a:gd name="T19" fmla="*/ 1032 h 1224"/>
                <a:gd name="T20" fmla="*/ 0 w 2688"/>
                <a:gd name="T21" fmla="*/ 552 h 1224"/>
                <a:gd name="T22" fmla="*/ 0 w 2688"/>
                <a:gd name="T23" fmla="*/ 0 h 1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45445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>
                <a:gd name="T0" fmla="*/ 2208 w 2401"/>
                <a:gd name="T1" fmla="*/ 15 h 1232"/>
                <a:gd name="T2" fmla="*/ 2088 w 2401"/>
                <a:gd name="T3" fmla="*/ 57 h 1232"/>
                <a:gd name="T4" fmla="*/ 1951 w 2401"/>
                <a:gd name="T5" fmla="*/ 99 h 1232"/>
                <a:gd name="T6" fmla="*/ 1704 w 2401"/>
                <a:gd name="T7" fmla="*/ 135 h 1232"/>
                <a:gd name="T8" fmla="*/ 1314 w 2401"/>
                <a:gd name="T9" fmla="*/ 177 h 1232"/>
                <a:gd name="T10" fmla="*/ 1176 w 2401"/>
                <a:gd name="T11" fmla="*/ 189 h 1232"/>
                <a:gd name="T12" fmla="*/ 1122 w 2401"/>
                <a:gd name="T13" fmla="*/ 195 h 1232"/>
                <a:gd name="T14" fmla="*/ 1075 w 2401"/>
                <a:gd name="T15" fmla="*/ 231 h 1232"/>
                <a:gd name="T16" fmla="*/ 924 w 2401"/>
                <a:gd name="T17" fmla="*/ 321 h 1232"/>
                <a:gd name="T18" fmla="*/ 840 w 2401"/>
                <a:gd name="T19" fmla="*/ 369 h 1232"/>
                <a:gd name="T20" fmla="*/ 630 w 2401"/>
                <a:gd name="T21" fmla="*/ 458 h 1232"/>
                <a:gd name="T22" fmla="*/ 529 w 2401"/>
                <a:gd name="T23" fmla="*/ 500 h 1232"/>
                <a:gd name="T24" fmla="*/ 487 w 2401"/>
                <a:gd name="T25" fmla="*/ 542 h 1232"/>
                <a:gd name="T26" fmla="*/ 457 w 2401"/>
                <a:gd name="T27" fmla="*/ 590 h 1232"/>
                <a:gd name="T28" fmla="*/ 402 w 2401"/>
                <a:gd name="T29" fmla="*/ 638 h 1232"/>
                <a:gd name="T30" fmla="*/ 330 w 2401"/>
                <a:gd name="T31" fmla="*/ 758 h 1232"/>
                <a:gd name="T32" fmla="*/ 312 w 2401"/>
                <a:gd name="T33" fmla="*/ 788 h 1232"/>
                <a:gd name="T34" fmla="*/ 252 w 2401"/>
                <a:gd name="T35" fmla="*/ 824 h 1232"/>
                <a:gd name="T36" fmla="*/ 84 w 2401"/>
                <a:gd name="T37" fmla="*/ 926 h 1232"/>
                <a:gd name="T38" fmla="*/ 0 w 2401"/>
                <a:gd name="T39" fmla="*/ 992 h 1232"/>
                <a:gd name="T40" fmla="*/ 12 w 2401"/>
                <a:gd name="T41" fmla="*/ 1040 h 1232"/>
                <a:gd name="T42" fmla="*/ 132 w 2401"/>
                <a:gd name="T43" fmla="*/ 1034 h 1232"/>
                <a:gd name="T44" fmla="*/ 336 w 2401"/>
                <a:gd name="T45" fmla="*/ 980 h 1232"/>
                <a:gd name="T46" fmla="*/ 529 w 2401"/>
                <a:gd name="T47" fmla="*/ 896 h 1232"/>
                <a:gd name="T48" fmla="*/ 576 w 2401"/>
                <a:gd name="T49" fmla="*/ 872 h 1232"/>
                <a:gd name="T50" fmla="*/ 714 w 2401"/>
                <a:gd name="T51" fmla="*/ 848 h 1232"/>
                <a:gd name="T52" fmla="*/ 966 w 2401"/>
                <a:gd name="T53" fmla="*/ 794 h 1232"/>
                <a:gd name="T54" fmla="*/ 1212 w 2401"/>
                <a:gd name="T55" fmla="*/ 782 h 1232"/>
                <a:gd name="T56" fmla="*/ 1416 w 2401"/>
                <a:gd name="T57" fmla="*/ 872 h 1232"/>
                <a:gd name="T58" fmla="*/ 1464 w 2401"/>
                <a:gd name="T59" fmla="*/ 932 h 1232"/>
                <a:gd name="T60" fmla="*/ 1440 w 2401"/>
                <a:gd name="T61" fmla="*/ 992 h 1232"/>
                <a:gd name="T62" fmla="*/ 1302 w 2401"/>
                <a:gd name="T63" fmla="*/ 1040 h 1232"/>
                <a:gd name="T64" fmla="*/ 1158 w 2401"/>
                <a:gd name="T65" fmla="*/ 1100 h 1232"/>
                <a:gd name="T66" fmla="*/ 1093 w 2401"/>
                <a:gd name="T67" fmla="*/ 1148 h 1232"/>
                <a:gd name="T68" fmla="*/ 1075 w 2401"/>
                <a:gd name="T69" fmla="*/ 1208 h 1232"/>
                <a:gd name="T70" fmla="*/ 1093 w 2401"/>
                <a:gd name="T71" fmla="*/ 1232 h 1232"/>
                <a:gd name="T72" fmla="*/ 1152 w 2401"/>
                <a:gd name="T73" fmla="*/ 1226 h 1232"/>
                <a:gd name="T74" fmla="*/ 1332 w 2401"/>
                <a:gd name="T75" fmla="*/ 1208 h 1232"/>
                <a:gd name="T76" fmla="*/ 1434 w 2401"/>
                <a:gd name="T77" fmla="*/ 1184 h 1232"/>
                <a:gd name="T78" fmla="*/ 1464 w 2401"/>
                <a:gd name="T79" fmla="*/ 1172 h 1232"/>
                <a:gd name="T80" fmla="*/ 1578 w 2401"/>
                <a:gd name="T81" fmla="*/ 1130 h 1232"/>
                <a:gd name="T82" fmla="*/ 1758 w 2401"/>
                <a:gd name="T83" fmla="*/ 1064 h 1232"/>
                <a:gd name="T84" fmla="*/ 1872 w 2401"/>
                <a:gd name="T85" fmla="*/ 962 h 1232"/>
                <a:gd name="T86" fmla="*/ 1986 w 2401"/>
                <a:gd name="T87" fmla="*/ 800 h 1232"/>
                <a:gd name="T88" fmla="*/ 2166 w 2401"/>
                <a:gd name="T89" fmla="*/ 650 h 1232"/>
                <a:gd name="T90" fmla="*/ 2257 w 2401"/>
                <a:gd name="T91" fmla="*/ 590 h 1232"/>
                <a:gd name="T92" fmla="*/ 2400 w 2401"/>
                <a:gd name="T93" fmla="*/ 57 h 1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45446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>
                <a:gd name="T0" fmla="*/ 965 w 1968"/>
                <a:gd name="T1" fmla="*/ 165 h 762"/>
                <a:gd name="T2" fmla="*/ 696 w 1968"/>
                <a:gd name="T3" fmla="*/ 200 h 762"/>
                <a:gd name="T4" fmla="*/ 693 w 1968"/>
                <a:gd name="T5" fmla="*/ 237 h 762"/>
                <a:gd name="T6" fmla="*/ 924 w 1968"/>
                <a:gd name="T7" fmla="*/ 258 h 762"/>
                <a:gd name="T8" fmla="*/ 993 w 1968"/>
                <a:gd name="T9" fmla="*/ 267 h 762"/>
                <a:gd name="T10" fmla="*/ 681 w 1968"/>
                <a:gd name="T11" fmla="*/ 291 h 762"/>
                <a:gd name="T12" fmla="*/ 633 w 1968"/>
                <a:gd name="T13" fmla="*/ 309 h 762"/>
                <a:gd name="T14" fmla="*/ 645 w 1968"/>
                <a:gd name="T15" fmla="*/ 336 h 762"/>
                <a:gd name="T16" fmla="*/ 672 w 1968"/>
                <a:gd name="T17" fmla="*/ 351 h 762"/>
                <a:gd name="T18" fmla="*/ 984 w 1968"/>
                <a:gd name="T19" fmla="*/ 333 h 762"/>
                <a:gd name="T20" fmla="*/ 1080 w 1968"/>
                <a:gd name="T21" fmla="*/ 357 h 762"/>
                <a:gd name="T22" fmla="*/ 624 w 1968"/>
                <a:gd name="T23" fmla="*/ 492 h 762"/>
                <a:gd name="T24" fmla="*/ 616 w 1968"/>
                <a:gd name="T25" fmla="*/ 536 h 762"/>
                <a:gd name="T26" fmla="*/ 8 w 1968"/>
                <a:gd name="T27" fmla="*/ 724 h 762"/>
                <a:gd name="T28" fmla="*/ 0 w 1968"/>
                <a:gd name="T29" fmla="*/ 756 h 762"/>
                <a:gd name="T30" fmla="*/ 27 w 1968"/>
                <a:gd name="T31" fmla="*/ 762 h 762"/>
                <a:gd name="T32" fmla="*/ 664 w 1968"/>
                <a:gd name="T33" fmla="*/ 564 h 762"/>
                <a:gd name="T34" fmla="*/ 856 w 1968"/>
                <a:gd name="T35" fmla="*/ 600 h 762"/>
                <a:gd name="T36" fmla="*/ 1158 w 1968"/>
                <a:gd name="T37" fmla="*/ 507 h 762"/>
                <a:gd name="T38" fmla="*/ 1434 w 1968"/>
                <a:gd name="T39" fmla="*/ 465 h 762"/>
                <a:gd name="T40" fmla="*/ 1572 w 1968"/>
                <a:gd name="T41" fmla="*/ 368 h 762"/>
                <a:gd name="T42" fmla="*/ 1712 w 1968"/>
                <a:gd name="T43" fmla="*/ 340 h 762"/>
                <a:gd name="T44" fmla="*/ 1856 w 1968"/>
                <a:gd name="T45" fmla="*/ 328 h 762"/>
                <a:gd name="T46" fmla="*/ 1968 w 1968"/>
                <a:gd name="T47" fmla="*/ 330 h 762"/>
                <a:gd name="T48" fmla="*/ 1968 w 1968"/>
                <a:gd name="T49" fmla="*/ 0 h 762"/>
                <a:gd name="T50" fmla="*/ 1934 w 1968"/>
                <a:gd name="T51" fmla="*/ 3 h 762"/>
                <a:gd name="T52" fmla="*/ 1832 w 1968"/>
                <a:gd name="T53" fmla="*/ 5 h 762"/>
                <a:gd name="T54" fmla="*/ 1682 w 1968"/>
                <a:gd name="T55" fmla="*/ 35 h 762"/>
                <a:gd name="T56" fmla="*/ 1643 w 1968"/>
                <a:gd name="T57" fmla="*/ 72 h 762"/>
                <a:gd name="T58" fmla="*/ 1392 w 1968"/>
                <a:gd name="T59" fmla="*/ 119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45447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85 w 185"/>
                <a:gd name="T5" fmla="*/ 18 h 120"/>
                <a:gd name="T6" fmla="*/ 185 w 185"/>
                <a:gd name="T7" fmla="*/ 36 h 120"/>
                <a:gd name="T8" fmla="*/ 179 w 185"/>
                <a:gd name="T9" fmla="*/ 54 h 120"/>
                <a:gd name="T10" fmla="*/ 161 w 185"/>
                <a:gd name="T11" fmla="*/ 72 h 120"/>
                <a:gd name="T12" fmla="*/ 137 w 185"/>
                <a:gd name="T13" fmla="*/ 96 h 120"/>
                <a:gd name="T14" fmla="*/ 101 w 185"/>
                <a:gd name="T15" fmla="*/ 108 h 120"/>
                <a:gd name="T16" fmla="*/ 47 w 185"/>
                <a:gd name="T17" fmla="*/ 120 h 120"/>
                <a:gd name="T18" fmla="*/ 29 w 185"/>
                <a:gd name="T19" fmla="*/ 120 h 120"/>
                <a:gd name="T20" fmla="*/ 17 w 185"/>
                <a:gd name="T21" fmla="*/ 114 h 120"/>
                <a:gd name="T22" fmla="*/ 0 w 185"/>
                <a:gd name="T23" fmla="*/ 96 h 120"/>
                <a:gd name="T24" fmla="*/ 0 w 185"/>
                <a:gd name="T25" fmla="*/ 78 h 120"/>
                <a:gd name="T26" fmla="*/ 0 w 185"/>
                <a:gd name="T27" fmla="*/ 72 h 120"/>
                <a:gd name="T28" fmla="*/ 185 w 185"/>
                <a:gd name="T29" fmla="*/ 0 h 120"/>
                <a:gd name="T30" fmla="*/ 185 w 185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45448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79 w 185"/>
                <a:gd name="T5" fmla="*/ 24 h 120"/>
                <a:gd name="T6" fmla="*/ 167 w 185"/>
                <a:gd name="T7" fmla="*/ 42 h 120"/>
                <a:gd name="T8" fmla="*/ 149 w 185"/>
                <a:gd name="T9" fmla="*/ 66 h 120"/>
                <a:gd name="T10" fmla="*/ 131 w 185"/>
                <a:gd name="T11" fmla="*/ 90 h 120"/>
                <a:gd name="T12" fmla="*/ 102 w 185"/>
                <a:gd name="T13" fmla="*/ 108 h 120"/>
                <a:gd name="T14" fmla="*/ 66 w 185"/>
                <a:gd name="T15" fmla="*/ 120 h 120"/>
                <a:gd name="T16" fmla="*/ 18 w 185"/>
                <a:gd name="T17" fmla="*/ 120 h 120"/>
                <a:gd name="T18" fmla="*/ 0 w 185"/>
                <a:gd name="T19" fmla="*/ 60 h 120"/>
                <a:gd name="T20" fmla="*/ 185 w 185"/>
                <a:gd name="T21" fmla="*/ 0 h 120"/>
                <a:gd name="T22" fmla="*/ 185 w 185"/>
                <a:gd name="T23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45449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>
                <a:gd name="T0" fmla="*/ 0 w 526"/>
                <a:gd name="T1" fmla="*/ 275 h 275"/>
                <a:gd name="T2" fmla="*/ 0 w 526"/>
                <a:gd name="T3" fmla="*/ 269 h 275"/>
                <a:gd name="T4" fmla="*/ 6 w 526"/>
                <a:gd name="T5" fmla="*/ 251 h 275"/>
                <a:gd name="T6" fmla="*/ 6 w 526"/>
                <a:gd name="T7" fmla="*/ 239 h 275"/>
                <a:gd name="T8" fmla="*/ 12 w 526"/>
                <a:gd name="T9" fmla="*/ 227 h 275"/>
                <a:gd name="T10" fmla="*/ 18 w 526"/>
                <a:gd name="T11" fmla="*/ 221 h 275"/>
                <a:gd name="T12" fmla="*/ 36 w 526"/>
                <a:gd name="T13" fmla="*/ 215 h 275"/>
                <a:gd name="T14" fmla="*/ 77 w 526"/>
                <a:gd name="T15" fmla="*/ 203 h 275"/>
                <a:gd name="T16" fmla="*/ 137 w 526"/>
                <a:gd name="T17" fmla="*/ 179 h 275"/>
                <a:gd name="T18" fmla="*/ 209 w 526"/>
                <a:gd name="T19" fmla="*/ 143 h 275"/>
                <a:gd name="T20" fmla="*/ 251 w 526"/>
                <a:gd name="T21" fmla="*/ 120 h 275"/>
                <a:gd name="T22" fmla="*/ 299 w 526"/>
                <a:gd name="T23" fmla="*/ 96 h 275"/>
                <a:gd name="T24" fmla="*/ 394 w 526"/>
                <a:gd name="T25" fmla="*/ 48 h 275"/>
                <a:gd name="T26" fmla="*/ 442 w 526"/>
                <a:gd name="T27" fmla="*/ 30 h 275"/>
                <a:gd name="T28" fmla="*/ 478 w 526"/>
                <a:gd name="T29" fmla="*/ 12 h 275"/>
                <a:gd name="T30" fmla="*/ 502 w 526"/>
                <a:gd name="T31" fmla="*/ 6 h 275"/>
                <a:gd name="T32" fmla="*/ 520 w 526"/>
                <a:gd name="T33" fmla="*/ 0 h 275"/>
                <a:gd name="T34" fmla="*/ 526 w 526"/>
                <a:gd name="T35" fmla="*/ 0 h 275"/>
                <a:gd name="T36" fmla="*/ 520 w 526"/>
                <a:gd name="T37" fmla="*/ 6 h 275"/>
                <a:gd name="T38" fmla="*/ 508 w 526"/>
                <a:gd name="T39" fmla="*/ 12 h 275"/>
                <a:gd name="T40" fmla="*/ 484 w 526"/>
                <a:gd name="T41" fmla="*/ 24 h 275"/>
                <a:gd name="T42" fmla="*/ 460 w 526"/>
                <a:gd name="T43" fmla="*/ 42 h 275"/>
                <a:gd name="T44" fmla="*/ 436 w 526"/>
                <a:gd name="T45" fmla="*/ 54 h 275"/>
                <a:gd name="T46" fmla="*/ 394 w 526"/>
                <a:gd name="T47" fmla="*/ 78 h 275"/>
                <a:gd name="T48" fmla="*/ 340 w 526"/>
                <a:gd name="T49" fmla="*/ 108 h 275"/>
                <a:gd name="T50" fmla="*/ 275 w 526"/>
                <a:gd name="T51" fmla="*/ 143 h 275"/>
                <a:gd name="T52" fmla="*/ 131 w 526"/>
                <a:gd name="T53" fmla="*/ 221 h 275"/>
                <a:gd name="T54" fmla="*/ 65 w 526"/>
                <a:gd name="T55" fmla="*/ 251 h 275"/>
                <a:gd name="T56" fmla="*/ 0 w 526"/>
                <a:gd name="T57" fmla="*/ 275 h 275"/>
                <a:gd name="T58" fmla="*/ 0 w 526"/>
                <a:gd name="T59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45450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>
                <a:gd name="T0" fmla="*/ 48 w 718"/>
                <a:gd name="T1" fmla="*/ 216 h 306"/>
                <a:gd name="T2" fmla="*/ 30 w 718"/>
                <a:gd name="T3" fmla="*/ 252 h 306"/>
                <a:gd name="T4" fmla="*/ 12 w 718"/>
                <a:gd name="T5" fmla="*/ 282 h 306"/>
                <a:gd name="T6" fmla="*/ 6 w 718"/>
                <a:gd name="T7" fmla="*/ 300 h 306"/>
                <a:gd name="T8" fmla="*/ 0 w 718"/>
                <a:gd name="T9" fmla="*/ 306 h 306"/>
                <a:gd name="T10" fmla="*/ 48 w 718"/>
                <a:gd name="T11" fmla="*/ 276 h 306"/>
                <a:gd name="T12" fmla="*/ 84 w 718"/>
                <a:gd name="T13" fmla="*/ 252 h 306"/>
                <a:gd name="T14" fmla="*/ 108 w 718"/>
                <a:gd name="T15" fmla="*/ 234 h 306"/>
                <a:gd name="T16" fmla="*/ 120 w 718"/>
                <a:gd name="T17" fmla="*/ 228 h 306"/>
                <a:gd name="T18" fmla="*/ 126 w 718"/>
                <a:gd name="T19" fmla="*/ 228 h 306"/>
                <a:gd name="T20" fmla="*/ 144 w 718"/>
                <a:gd name="T21" fmla="*/ 222 h 306"/>
                <a:gd name="T22" fmla="*/ 168 w 718"/>
                <a:gd name="T23" fmla="*/ 216 h 306"/>
                <a:gd name="T24" fmla="*/ 198 w 718"/>
                <a:gd name="T25" fmla="*/ 204 h 306"/>
                <a:gd name="T26" fmla="*/ 275 w 718"/>
                <a:gd name="T27" fmla="*/ 180 h 306"/>
                <a:gd name="T28" fmla="*/ 371 w 718"/>
                <a:gd name="T29" fmla="*/ 156 h 306"/>
                <a:gd name="T30" fmla="*/ 461 w 718"/>
                <a:gd name="T31" fmla="*/ 126 h 306"/>
                <a:gd name="T32" fmla="*/ 544 w 718"/>
                <a:gd name="T33" fmla="*/ 102 h 306"/>
                <a:gd name="T34" fmla="*/ 574 w 718"/>
                <a:gd name="T35" fmla="*/ 90 h 306"/>
                <a:gd name="T36" fmla="*/ 604 w 718"/>
                <a:gd name="T37" fmla="*/ 84 h 306"/>
                <a:gd name="T38" fmla="*/ 622 w 718"/>
                <a:gd name="T39" fmla="*/ 78 h 306"/>
                <a:gd name="T40" fmla="*/ 628 w 718"/>
                <a:gd name="T41" fmla="*/ 72 h 306"/>
                <a:gd name="T42" fmla="*/ 634 w 718"/>
                <a:gd name="T43" fmla="*/ 66 h 306"/>
                <a:gd name="T44" fmla="*/ 652 w 718"/>
                <a:gd name="T45" fmla="*/ 60 h 306"/>
                <a:gd name="T46" fmla="*/ 694 w 718"/>
                <a:gd name="T47" fmla="*/ 30 h 306"/>
                <a:gd name="T48" fmla="*/ 712 w 718"/>
                <a:gd name="T49" fmla="*/ 18 h 306"/>
                <a:gd name="T50" fmla="*/ 718 w 718"/>
                <a:gd name="T51" fmla="*/ 6 h 306"/>
                <a:gd name="T52" fmla="*/ 712 w 718"/>
                <a:gd name="T53" fmla="*/ 0 h 306"/>
                <a:gd name="T54" fmla="*/ 688 w 718"/>
                <a:gd name="T55" fmla="*/ 0 h 306"/>
                <a:gd name="T56" fmla="*/ 628 w 718"/>
                <a:gd name="T57" fmla="*/ 0 h 306"/>
                <a:gd name="T58" fmla="*/ 580 w 718"/>
                <a:gd name="T59" fmla="*/ 0 h 306"/>
                <a:gd name="T60" fmla="*/ 544 w 718"/>
                <a:gd name="T61" fmla="*/ 0 h 306"/>
                <a:gd name="T62" fmla="*/ 514 w 718"/>
                <a:gd name="T63" fmla="*/ 18 h 306"/>
                <a:gd name="T64" fmla="*/ 485 w 718"/>
                <a:gd name="T65" fmla="*/ 42 h 306"/>
                <a:gd name="T66" fmla="*/ 467 w 718"/>
                <a:gd name="T67" fmla="*/ 54 h 306"/>
                <a:gd name="T68" fmla="*/ 449 w 718"/>
                <a:gd name="T69" fmla="*/ 60 h 306"/>
                <a:gd name="T70" fmla="*/ 425 w 718"/>
                <a:gd name="T71" fmla="*/ 60 h 306"/>
                <a:gd name="T72" fmla="*/ 389 w 718"/>
                <a:gd name="T73" fmla="*/ 66 h 306"/>
                <a:gd name="T74" fmla="*/ 347 w 718"/>
                <a:gd name="T75" fmla="*/ 84 h 306"/>
                <a:gd name="T76" fmla="*/ 311 w 718"/>
                <a:gd name="T77" fmla="*/ 108 h 306"/>
                <a:gd name="T78" fmla="*/ 287 w 718"/>
                <a:gd name="T79" fmla="*/ 126 h 306"/>
                <a:gd name="T80" fmla="*/ 275 w 718"/>
                <a:gd name="T81" fmla="*/ 132 h 306"/>
                <a:gd name="T82" fmla="*/ 257 w 718"/>
                <a:gd name="T83" fmla="*/ 138 h 306"/>
                <a:gd name="T84" fmla="*/ 221 w 718"/>
                <a:gd name="T85" fmla="*/ 138 h 306"/>
                <a:gd name="T86" fmla="*/ 186 w 718"/>
                <a:gd name="T87" fmla="*/ 138 h 306"/>
                <a:gd name="T88" fmla="*/ 180 w 718"/>
                <a:gd name="T89" fmla="*/ 138 h 306"/>
                <a:gd name="T90" fmla="*/ 174 w 718"/>
                <a:gd name="T91" fmla="*/ 138 h 306"/>
                <a:gd name="T92" fmla="*/ 114 w 718"/>
                <a:gd name="T93" fmla="*/ 162 h 306"/>
                <a:gd name="T94" fmla="*/ 48 w 718"/>
                <a:gd name="T95" fmla="*/ 216 h 306"/>
                <a:gd name="T96" fmla="*/ 48 w 718"/>
                <a:gd name="T97" fmla="*/ 21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45451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>
                <a:gd name="T0" fmla="*/ 2231 w 2392"/>
                <a:gd name="T1" fmla="*/ 54 h 881"/>
                <a:gd name="T2" fmla="*/ 2189 w 2392"/>
                <a:gd name="T3" fmla="*/ 54 h 881"/>
                <a:gd name="T4" fmla="*/ 2147 w 2392"/>
                <a:gd name="T5" fmla="*/ 66 h 881"/>
                <a:gd name="T6" fmla="*/ 2021 w 2392"/>
                <a:gd name="T7" fmla="*/ 101 h 881"/>
                <a:gd name="T8" fmla="*/ 1956 w 2392"/>
                <a:gd name="T9" fmla="*/ 119 h 881"/>
                <a:gd name="T10" fmla="*/ 1860 w 2392"/>
                <a:gd name="T11" fmla="*/ 167 h 881"/>
                <a:gd name="T12" fmla="*/ 1836 w 2392"/>
                <a:gd name="T13" fmla="*/ 245 h 881"/>
                <a:gd name="T14" fmla="*/ 1842 w 2392"/>
                <a:gd name="T15" fmla="*/ 305 h 881"/>
                <a:gd name="T16" fmla="*/ 1758 w 2392"/>
                <a:gd name="T17" fmla="*/ 317 h 881"/>
                <a:gd name="T18" fmla="*/ 1597 w 2392"/>
                <a:gd name="T19" fmla="*/ 263 h 881"/>
                <a:gd name="T20" fmla="*/ 1507 w 2392"/>
                <a:gd name="T21" fmla="*/ 257 h 881"/>
                <a:gd name="T22" fmla="*/ 1399 w 2392"/>
                <a:gd name="T23" fmla="*/ 311 h 881"/>
                <a:gd name="T24" fmla="*/ 1334 w 2392"/>
                <a:gd name="T25" fmla="*/ 353 h 881"/>
                <a:gd name="T26" fmla="*/ 1310 w 2392"/>
                <a:gd name="T27" fmla="*/ 359 h 881"/>
                <a:gd name="T28" fmla="*/ 1214 w 2392"/>
                <a:gd name="T29" fmla="*/ 371 h 881"/>
                <a:gd name="T30" fmla="*/ 1160 w 2392"/>
                <a:gd name="T31" fmla="*/ 365 h 881"/>
                <a:gd name="T32" fmla="*/ 1053 w 2392"/>
                <a:gd name="T33" fmla="*/ 371 h 881"/>
                <a:gd name="T34" fmla="*/ 957 w 2392"/>
                <a:gd name="T35" fmla="*/ 383 h 881"/>
                <a:gd name="T36" fmla="*/ 921 w 2392"/>
                <a:gd name="T37" fmla="*/ 401 h 881"/>
                <a:gd name="T38" fmla="*/ 819 w 2392"/>
                <a:gd name="T39" fmla="*/ 419 h 881"/>
                <a:gd name="T40" fmla="*/ 778 w 2392"/>
                <a:gd name="T41" fmla="*/ 419 h 881"/>
                <a:gd name="T42" fmla="*/ 664 w 2392"/>
                <a:gd name="T43" fmla="*/ 437 h 881"/>
                <a:gd name="T44" fmla="*/ 598 w 2392"/>
                <a:gd name="T45" fmla="*/ 473 h 881"/>
                <a:gd name="T46" fmla="*/ 503 w 2392"/>
                <a:gd name="T47" fmla="*/ 467 h 881"/>
                <a:gd name="T48" fmla="*/ 431 w 2392"/>
                <a:gd name="T49" fmla="*/ 491 h 881"/>
                <a:gd name="T50" fmla="*/ 413 w 2392"/>
                <a:gd name="T51" fmla="*/ 539 h 881"/>
                <a:gd name="T52" fmla="*/ 347 w 2392"/>
                <a:gd name="T53" fmla="*/ 569 h 881"/>
                <a:gd name="T54" fmla="*/ 222 w 2392"/>
                <a:gd name="T55" fmla="*/ 599 h 881"/>
                <a:gd name="T56" fmla="*/ 138 w 2392"/>
                <a:gd name="T57" fmla="*/ 647 h 881"/>
                <a:gd name="T58" fmla="*/ 108 w 2392"/>
                <a:gd name="T59" fmla="*/ 659 h 881"/>
                <a:gd name="T60" fmla="*/ 0 w 2392"/>
                <a:gd name="T61" fmla="*/ 671 h 881"/>
                <a:gd name="T62" fmla="*/ 84 w 2392"/>
                <a:gd name="T63" fmla="*/ 695 h 881"/>
                <a:gd name="T64" fmla="*/ 263 w 2392"/>
                <a:gd name="T65" fmla="*/ 653 h 881"/>
                <a:gd name="T66" fmla="*/ 473 w 2392"/>
                <a:gd name="T67" fmla="*/ 569 h 881"/>
                <a:gd name="T68" fmla="*/ 568 w 2392"/>
                <a:gd name="T69" fmla="*/ 521 h 881"/>
                <a:gd name="T70" fmla="*/ 646 w 2392"/>
                <a:gd name="T71" fmla="*/ 515 h 881"/>
                <a:gd name="T72" fmla="*/ 873 w 2392"/>
                <a:gd name="T73" fmla="*/ 461 h 881"/>
                <a:gd name="T74" fmla="*/ 1148 w 2392"/>
                <a:gd name="T75" fmla="*/ 425 h 881"/>
                <a:gd name="T76" fmla="*/ 1292 w 2392"/>
                <a:gd name="T77" fmla="*/ 461 h 881"/>
                <a:gd name="T78" fmla="*/ 1417 w 2392"/>
                <a:gd name="T79" fmla="*/ 533 h 881"/>
                <a:gd name="T80" fmla="*/ 1435 w 2392"/>
                <a:gd name="T81" fmla="*/ 617 h 881"/>
                <a:gd name="T82" fmla="*/ 1376 w 2392"/>
                <a:gd name="T83" fmla="*/ 653 h 881"/>
                <a:gd name="T84" fmla="*/ 1226 w 2392"/>
                <a:gd name="T85" fmla="*/ 701 h 881"/>
                <a:gd name="T86" fmla="*/ 1112 w 2392"/>
                <a:gd name="T87" fmla="*/ 755 h 881"/>
                <a:gd name="T88" fmla="*/ 1065 w 2392"/>
                <a:gd name="T89" fmla="*/ 809 h 881"/>
                <a:gd name="T90" fmla="*/ 1077 w 2392"/>
                <a:gd name="T91" fmla="*/ 869 h 881"/>
                <a:gd name="T92" fmla="*/ 1106 w 2392"/>
                <a:gd name="T93" fmla="*/ 881 h 881"/>
                <a:gd name="T94" fmla="*/ 1208 w 2392"/>
                <a:gd name="T95" fmla="*/ 869 h 881"/>
                <a:gd name="T96" fmla="*/ 1388 w 2392"/>
                <a:gd name="T97" fmla="*/ 857 h 881"/>
                <a:gd name="T98" fmla="*/ 1441 w 2392"/>
                <a:gd name="T99" fmla="*/ 851 h 881"/>
                <a:gd name="T100" fmla="*/ 1483 w 2392"/>
                <a:gd name="T101" fmla="*/ 833 h 881"/>
                <a:gd name="T102" fmla="*/ 1675 w 2392"/>
                <a:gd name="T103" fmla="*/ 743 h 881"/>
                <a:gd name="T104" fmla="*/ 1806 w 2392"/>
                <a:gd name="T105" fmla="*/ 689 h 881"/>
                <a:gd name="T106" fmla="*/ 1884 w 2392"/>
                <a:gd name="T107" fmla="*/ 581 h 881"/>
                <a:gd name="T108" fmla="*/ 2039 w 2392"/>
                <a:gd name="T109" fmla="*/ 389 h 881"/>
                <a:gd name="T110" fmla="*/ 2207 w 2392"/>
                <a:gd name="T111" fmla="*/ 269 h 881"/>
                <a:gd name="T112" fmla="*/ 2249 w 2392"/>
                <a:gd name="T113" fmla="*/ 239 h 881"/>
                <a:gd name="T114" fmla="*/ 2392 w 2392"/>
                <a:gd name="T115" fmla="*/ 0 h 881"/>
                <a:gd name="T116" fmla="*/ 2302 w 2392"/>
                <a:gd name="T117" fmla="*/ 36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45452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>
                <a:gd name="T0" fmla="*/ 30 w 550"/>
                <a:gd name="T1" fmla="*/ 245 h 257"/>
                <a:gd name="T2" fmla="*/ 18 w 550"/>
                <a:gd name="T3" fmla="*/ 251 h 257"/>
                <a:gd name="T4" fmla="*/ 6 w 550"/>
                <a:gd name="T5" fmla="*/ 257 h 257"/>
                <a:gd name="T6" fmla="*/ 0 w 550"/>
                <a:gd name="T7" fmla="*/ 257 h 257"/>
                <a:gd name="T8" fmla="*/ 305 w 550"/>
                <a:gd name="T9" fmla="*/ 113 h 257"/>
                <a:gd name="T10" fmla="*/ 520 w 550"/>
                <a:gd name="T11" fmla="*/ 0 h 257"/>
                <a:gd name="T12" fmla="*/ 526 w 550"/>
                <a:gd name="T13" fmla="*/ 6 h 257"/>
                <a:gd name="T14" fmla="*/ 544 w 550"/>
                <a:gd name="T15" fmla="*/ 18 h 257"/>
                <a:gd name="T16" fmla="*/ 550 w 550"/>
                <a:gd name="T17" fmla="*/ 24 h 257"/>
                <a:gd name="T18" fmla="*/ 550 w 550"/>
                <a:gd name="T19" fmla="*/ 36 h 257"/>
                <a:gd name="T20" fmla="*/ 544 w 550"/>
                <a:gd name="T21" fmla="*/ 42 h 257"/>
                <a:gd name="T22" fmla="*/ 526 w 550"/>
                <a:gd name="T23" fmla="*/ 54 h 257"/>
                <a:gd name="T24" fmla="*/ 514 w 550"/>
                <a:gd name="T25" fmla="*/ 60 h 257"/>
                <a:gd name="T26" fmla="*/ 502 w 550"/>
                <a:gd name="T27" fmla="*/ 66 h 257"/>
                <a:gd name="T28" fmla="*/ 448 w 550"/>
                <a:gd name="T29" fmla="*/ 84 h 257"/>
                <a:gd name="T30" fmla="*/ 382 w 550"/>
                <a:gd name="T31" fmla="*/ 113 h 257"/>
                <a:gd name="T32" fmla="*/ 305 w 550"/>
                <a:gd name="T33" fmla="*/ 143 h 257"/>
                <a:gd name="T34" fmla="*/ 227 w 550"/>
                <a:gd name="T35" fmla="*/ 173 h 257"/>
                <a:gd name="T36" fmla="*/ 149 w 550"/>
                <a:gd name="T37" fmla="*/ 203 h 257"/>
                <a:gd name="T38" fmla="*/ 83 w 550"/>
                <a:gd name="T39" fmla="*/ 227 h 257"/>
                <a:gd name="T40" fmla="*/ 30 w 550"/>
                <a:gd name="T41" fmla="*/ 245 h 257"/>
                <a:gd name="T42" fmla="*/ 30 w 550"/>
                <a:gd name="T43" fmla="*/ 245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45453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>
                <a:gd name="T0" fmla="*/ 0 w 5"/>
                <a:gd name="T1" fmla="*/ 5 w 5"/>
                <a:gd name="T2" fmla="*/ 0 w 5"/>
                <a:gd name="T3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45454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>
                <a:gd name="T0" fmla="*/ 659 w 716"/>
                <a:gd name="T1" fmla="*/ 6 h 383"/>
                <a:gd name="T2" fmla="*/ 588 w 716"/>
                <a:gd name="T3" fmla="*/ 42 h 383"/>
                <a:gd name="T4" fmla="*/ 515 w 716"/>
                <a:gd name="T5" fmla="*/ 84 h 383"/>
                <a:gd name="T6" fmla="*/ 509 w 716"/>
                <a:gd name="T7" fmla="*/ 90 h 383"/>
                <a:gd name="T8" fmla="*/ 485 w 716"/>
                <a:gd name="T9" fmla="*/ 102 h 383"/>
                <a:gd name="T10" fmla="*/ 455 w 716"/>
                <a:gd name="T11" fmla="*/ 120 h 383"/>
                <a:gd name="T12" fmla="*/ 425 w 716"/>
                <a:gd name="T13" fmla="*/ 138 h 383"/>
                <a:gd name="T14" fmla="*/ 371 w 716"/>
                <a:gd name="T15" fmla="*/ 168 h 383"/>
                <a:gd name="T16" fmla="*/ 306 w 716"/>
                <a:gd name="T17" fmla="*/ 198 h 383"/>
                <a:gd name="T18" fmla="*/ 186 w 716"/>
                <a:gd name="T19" fmla="*/ 251 h 383"/>
                <a:gd name="T20" fmla="*/ 131 w 716"/>
                <a:gd name="T21" fmla="*/ 269 h 383"/>
                <a:gd name="T22" fmla="*/ 89 w 716"/>
                <a:gd name="T23" fmla="*/ 287 h 383"/>
                <a:gd name="T24" fmla="*/ 53 w 716"/>
                <a:gd name="T25" fmla="*/ 305 h 383"/>
                <a:gd name="T26" fmla="*/ 36 w 716"/>
                <a:gd name="T27" fmla="*/ 311 h 383"/>
                <a:gd name="T28" fmla="*/ 12 w 716"/>
                <a:gd name="T29" fmla="*/ 329 h 383"/>
                <a:gd name="T30" fmla="*/ 0 w 716"/>
                <a:gd name="T31" fmla="*/ 353 h 383"/>
                <a:gd name="T32" fmla="*/ 0 w 716"/>
                <a:gd name="T33" fmla="*/ 371 h 383"/>
                <a:gd name="T34" fmla="*/ 0 w 716"/>
                <a:gd name="T35" fmla="*/ 383 h 383"/>
                <a:gd name="T36" fmla="*/ 0 w 716"/>
                <a:gd name="T37" fmla="*/ 383 h 383"/>
                <a:gd name="T38" fmla="*/ 12 w 716"/>
                <a:gd name="T39" fmla="*/ 371 h 383"/>
                <a:gd name="T40" fmla="*/ 30 w 716"/>
                <a:gd name="T41" fmla="*/ 353 h 383"/>
                <a:gd name="T42" fmla="*/ 53 w 716"/>
                <a:gd name="T43" fmla="*/ 335 h 383"/>
                <a:gd name="T44" fmla="*/ 77 w 716"/>
                <a:gd name="T45" fmla="*/ 317 h 383"/>
                <a:gd name="T46" fmla="*/ 101 w 716"/>
                <a:gd name="T47" fmla="*/ 311 h 383"/>
                <a:gd name="T48" fmla="*/ 131 w 716"/>
                <a:gd name="T49" fmla="*/ 299 h 383"/>
                <a:gd name="T50" fmla="*/ 204 w 716"/>
                <a:gd name="T51" fmla="*/ 269 h 383"/>
                <a:gd name="T52" fmla="*/ 240 w 716"/>
                <a:gd name="T53" fmla="*/ 251 h 383"/>
                <a:gd name="T54" fmla="*/ 270 w 716"/>
                <a:gd name="T55" fmla="*/ 239 h 383"/>
                <a:gd name="T56" fmla="*/ 294 w 716"/>
                <a:gd name="T57" fmla="*/ 228 h 383"/>
                <a:gd name="T58" fmla="*/ 312 w 716"/>
                <a:gd name="T59" fmla="*/ 222 h 383"/>
                <a:gd name="T60" fmla="*/ 330 w 716"/>
                <a:gd name="T61" fmla="*/ 210 h 383"/>
                <a:gd name="T62" fmla="*/ 365 w 716"/>
                <a:gd name="T63" fmla="*/ 186 h 383"/>
                <a:gd name="T64" fmla="*/ 419 w 716"/>
                <a:gd name="T65" fmla="*/ 156 h 383"/>
                <a:gd name="T66" fmla="*/ 473 w 716"/>
                <a:gd name="T67" fmla="*/ 120 h 383"/>
                <a:gd name="T68" fmla="*/ 527 w 716"/>
                <a:gd name="T69" fmla="*/ 90 h 383"/>
                <a:gd name="T70" fmla="*/ 576 w 716"/>
                <a:gd name="T71" fmla="*/ 60 h 383"/>
                <a:gd name="T72" fmla="*/ 612 w 716"/>
                <a:gd name="T73" fmla="*/ 42 h 383"/>
                <a:gd name="T74" fmla="*/ 629 w 716"/>
                <a:gd name="T75" fmla="*/ 36 h 383"/>
                <a:gd name="T76" fmla="*/ 647 w 716"/>
                <a:gd name="T77" fmla="*/ 30 h 383"/>
                <a:gd name="T78" fmla="*/ 677 w 716"/>
                <a:gd name="T79" fmla="*/ 18 h 383"/>
                <a:gd name="T80" fmla="*/ 701 w 716"/>
                <a:gd name="T81" fmla="*/ 6 h 383"/>
                <a:gd name="T82" fmla="*/ 713 w 716"/>
                <a:gd name="T83" fmla="*/ 0 h 383"/>
                <a:gd name="T84" fmla="*/ 713 w 716"/>
                <a:gd name="T85" fmla="*/ 0 h 383"/>
                <a:gd name="T86" fmla="*/ 659 w 716"/>
                <a:gd name="T87" fmla="*/ 6 h 383"/>
                <a:gd name="T88" fmla="*/ 716 w 716"/>
                <a:gd name="T89" fmla="*/ 6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45455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>
                <a:gd name="T0" fmla="*/ 6 w 318"/>
                <a:gd name="T1" fmla="*/ 225 h 225"/>
                <a:gd name="T2" fmla="*/ 0 w 318"/>
                <a:gd name="T3" fmla="*/ 195 h 225"/>
                <a:gd name="T4" fmla="*/ 315 w 318"/>
                <a:gd name="T5" fmla="*/ 0 h 225"/>
                <a:gd name="T6" fmla="*/ 303 w 318"/>
                <a:gd name="T7" fmla="*/ 27 h 225"/>
                <a:gd name="T8" fmla="*/ 318 w 318"/>
                <a:gd name="T9" fmla="*/ 4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45456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>
                <a:gd name="T0" fmla="*/ 1050 w 2595"/>
                <a:gd name="T1" fmla="*/ 657 h 933"/>
                <a:gd name="T2" fmla="*/ 1581 w 2595"/>
                <a:gd name="T3" fmla="*/ 690 h 933"/>
                <a:gd name="T4" fmla="*/ 1671 w 2595"/>
                <a:gd name="T5" fmla="*/ 723 h 933"/>
                <a:gd name="T6" fmla="*/ 1176 w 2595"/>
                <a:gd name="T7" fmla="*/ 621 h 933"/>
                <a:gd name="T8" fmla="*/ 1854 w 2595"/>
                <a:gd name="T9" fmla="*/ 567 h 933"/>
                <a:gd name="T10" fmla="*/ 1869 w 2595"/>
                <a:gd name="T11" fmla="*/ 612 h 933"/>
                <a:gd name="T12" fmla="*/ 2103 w 2595"/>
                <a:gd name="T13" fmla="*/ 861 h 933"/>
                <a:gd name="T14" fmla="*/ 1883 w 2595"/>
                <a:gd name="T15" fmla="*/ 520 h 933"/>
                <a:gd name="T16" fmla="*/ 1842 w 2595"/>
                <a:gd name="T17" fmla="*/ 490 h 933"/>
                <a:gd name="T18" fmla="*/ 1770 w 2595"/>
                <a:gd name="T19" fmla="*/ 466 h 933"/>
                <a:gd name="T20" fmla="*/ 1740 w 2595"/>
                <a:gd name="T21" fmla="*/ 448 h 933"/>
                <a:gd name="T22" fmla="*/ 1758 w 2595"/>
                <a:gd name="T23" fmla="*/ 436 h 933"/>
                <a:gd name="T24" fmla="*/ 1830 w 2595"/>
                <a:gd name="T25" fmla="*/ 430 h 933"/>
                <a:gd name="T26" fmla="*/ 1877 w 2595"/>
                <a:gd name="T27" fmla="*/ 424 h 933"/>
                <a:gd name="T28" fmla="*/ 1955 w 2595"/>
                <a:gd name="T29" fmla="*/ 394 h 933"/>
                <a:gd name="T30" fmla="*/ 2052 w 2595"/>
                <a:gd name="T31" fmla="*/ 396 h 933"/>
                <a:gd name="T32" fmla="*/ 2253 w 2595"/>
                <a:gd name="T33" fmla="*/ 732 h 933"/>
                <a:gd name="T34" fmla="*/ 2415 w 2595"/>
                <a:gd name="T35" fmla="*/ 933 h 933"/>
                <a:gd name="T36" fmla="*/ 2397 w 2595"/>
                <a:gd name="T37" fmla="*/ 828 h 933"/>
                <a:gd name="T38" fmla="*/ 2088 w 2595"/>
                <a:gd name="T39" fmla="*/ 400 h 933"/>
                <a:gd name="T40" fmla="*/ 2046 w 2595"/>
                <a:gd name="T41" fmla="*/ 346 h 933"/>
                <a:gd name="T42" fmla="*/ 1997 w 2595"/>
                <a:gd name="T43" fmla="*/ 304 h 933"/>
                <a:gd name="T44" fmla="*/ 1967 w 2595"/>
                <a:gd name="T45" fmla="*/ 286 h 933"/>
                <a:gd name="T46" fmla="*/ 1973 w 2595"/>
                <a:gd name="T47" fmla="*/ 286 h 933"/>
                <a:gd name="T48" fmla="*/ 2009 w 2595"/>
                <a:gd name="T49" fmla="*/ 286 h 933"/>
                <a:gd name="T50" fmla="*/ 2082 w 2595"/>
                <a:gd name="T51" fmla="*/ 322 h 933"/>
                <a:gd name="T52" fmla="*/ 2199 w 2595"/>
                <a:gd name="T53" fmla="*/ 384 h 933"/>
                <a:gd name="T54" fmla="*/ 2394 w 2595"/>
                <a:gd name="T55" fmla="*/ 448 h 933"/>
                <a:gd name="T56" fmla="*/ 2595 w 2595"/>
                <a:gd name="T57" fmla="*/ 516 h 933"/>
                <a:gd name="T58" fmla="*/ 2388 w 2595"/>
                <a:gd name="T59" fmla="*/ 424 h 933"/>
                <a:gd name="T60" fmla="*/ 2219 w 2595"/>
                <a:gd name="T61" fmla="*/ 340 h 933"/>
                <a:gd name="T62" fmla="*/ 2052 w 2595"/>
                <a:gd name="T63" fmla="*/ 280 h 933"/>
                <a:gd name="T64" fmla="*/ 1955 w 2595"/>
                <a:gd name="T65" fmla="*/ 262 h 933"/>
                <a:gd name="T66" fmla="*/ 1877 w 2595"/>
                <a:gd name="T67" fmla="*/ 274 h 933"/>
                <a:gd name="T68" fmla="*/ 1752 w 2595"/>
                <a:gd name="T69" fmla="*/ 274 h 933"/>
                <a:gd name="T70" fmla="*/ 1661 w 2595"/>
                <a:gd name="T71" fmla="*/ 292 h 933"/>
                <a:gd name="T72" fmla="*/ 1607 w 2595"/>
                <a:gd name="T73" fmla="*/ 316 h 933"/>
                <a:gd name="T74" fmla="*/ 1589 w 2595"/>
                <a:gd name="T75" fmla="*/ 322 h 933"/>
                <a:gd name="T76" fmla="*/ 1409 w 2595"/>
                <a:gd name="T77" fmla="*/ 358 h 933"/>
                <a:gd name="T78" fmla="*/ 1152 w 2595"/>
                <a:gd name="T79" fmla="*/ 442 h 933"/>
                <a:gd name="T80" fmla="*/ 966 w 2595"/>
                <a:gd name="T81" fmla="*/ 460 h 933"/>
                <a:gd name="T82" fmla="*/ 870 w 2595"/>
                <a:gd name="T83" fmla="*/ 442 h 933"/>
                <a:gd name="T84" fmla="*/ 828 w 2595"/>
                <a:gd name="T85" fmla="*/ 430 h 933"/>
                <a:gd name="T86" fmla="*/ 743 w 2595"/>
                <a:gd name="T87" fmla="*/ 388 h 933"/>
                <a:gd name="T88" fmla="*/ 636 w 2595"/>
                <a:gd name="T89" fmla="*/ 334 h 933"/>
                <a:gd name="T90" fmla="*/ 467 w 2595"/>
                <a:gd name="T91" fmla="*/ 256 h 933"/>
                <a:gd name="T92" fmla="*/ 0 w 2595"/>
                <a:gd name="T93" fmla="*/ 0 h 933"/>
                <a:gd name="T94" fmla="*/ 585 w 2595"/>
                <a:gd name="T95" fmla="*/ 390 h 933"/>
                <a:gd name="T96" fmla="*/ 849 w 2595"/>
                <a:gd name="T97" fmla="*/ 543 h 933"/>
                <a:gd name="T98" fmla="*/ 897 w 2595"/>
                <a:gd name="T99" fmla="*/ 621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45457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>
                <a:gd name="T0" fmla="*/ 2370 w 2723"/>
                <a:gd name="T1" fmla="*/ 72 h 1091"/>
                <a:gd name="T2" fmla="*/ 2597 w 2723"/>
                <a:gd name="T3" fmla="*/ 198 h 1091"/>
                <a:gd name="T4" fmla="*/ 2639 w 2723"/>
                <a:gd name="T5" fmla="*/ 276 h 1091"/>
                <a:gd name="T6" fmla="*/ 2453 w 2723"/>
                <a:gd name="T7" fmla="*/ 264 h 1091"/>
                <a:gd name="T8" fmla="*/ 2297 w 2723"/>
                <a:gd name="T9" fmla="*/ 204 h 1091"/>
                <a:gd name="T10" fmla="*/ 2112 w 2723"/>
                <a:gd name="T11" fmla="*/ 66 h 1091"/>
                <a:gd name="T12" fmla="*/ 2088 w 2723"/>
                <a:gd name="T13" fmla="*/ 72 h 1091"/>
                <a:gd name="T14" fmla="*/ 2106 w 2723"/>
                <a:gd name="T15" fmla="*/ 114 h 1091"/>
                <a:gd name="T16" fmla="*/ 2412 w 2723"/>
                <a:gd name="T17" fmla="*/ 552 h 1091"/>
                <a:gd name="T18" fmla="*/ 2279 w 2723"/>
                <a:gd name="T19" fmla="*/ 564 h 1091"/>
                <a:gd name="T20" fmla="*/ 2189 w 2723"/>
                <a:gd name="T21" fmla="*/ 492 h 1091"/>
                <a:gd name="T22" fmla="*/ 2058 w 2723"/>
                <a:gd name="T23" fmla="*/ 330 h 1091"/>
                <a:gd name="T24" fmla="*/ 1991 w 2723"/>
                <a:gd name="T25" fmla="*/ 234 h 1091"/>
                <a:gd name="T26" fmla="*/ 1949 w 2723"/>
                <a:gd name="T27" fmla="*/ 174 h 1091"/>
                <a:gd name="T28" fmla="*/ 1824 w 2723"/>
                <a:gd name="T29" fmla="*/ 132 h 1091"/>
                <a:gd name="T30" fmla="*/ 1794 w 2723"/>
                <a:gd name="T31" fmla="*/ 144 h 1091"/>
                <a:gd name="T32" fmla="*/ 1895 w 2723"/>
                <a:gd name="T33" fmla="*/ 222 h 1091"/>
                <a:gd name="T34" fmla="*/ 1943 w 2723"/>
                <a:gd name="T35" fmla="*/ 366 h 1091"/>
                <a:gd name="T36" fmla="*/ 2064 w 2723"/>
                <a:gd name="T37" fmla="*/ 630 h 1091"/>
                <a:gd name="T38" fmla="*/ 2052 w 2723"/>
                <a:gd name="T39" fmla="*/ 695 h 1091"/>
                <a:gd name="T40" fmla="*/ 1955 w 2723"/>
                <a:gd name="T41" fmla="*/ 683 h 1091"/>
                <a:gd name="T42" fmla="*/ 1913 w 2723"/>
                <a:gd name="T43" fmla="*/ 636 h 1091"/>
                <a:gd name="T44" fmla="*/ 1703 w 2723"/>
                <a:gd name="T45" fmla="*/ 312 h 1091"/>
                <a:gd name="T46" fmla="*/ 1637 w 2723"/>
                <a:gd name="T47" fmla="*/ 276 h 1091"/>
                <a:gd name="T48" fmla="*/ 1643 w 2723"/>
                <a:gd name="T49" fmla="*/ 318 h 1091"/>
                <a:gd name="T50" fmla="*/ 1673 w 2723"/>
                <a:gd name="T51" fmla="*/ 408 h 1091"/>
                <a:gd name="T52" fmla="*/ 1716 w 2723"/>
                <a:gd name="T53" fmla="*/ 779 h 1091"/>
                <a:gd name="T54" fmla="*/ 1691 w 2723"/>
                <a:gd name="T55" fmla="*/ 737 h 1091"/>
                <a:gd name="T56" fmla="*/ 1613 w 2723"/>
                <a:gd name="T57" fmla="*/ 582 h 1091"/>
                <a:gd name="T58" fmla="*/ 1494 w 2723"/>
                <a:gd name="T59" fmla="*/ 480 h 1091"/>
                <a:gd name="T60" fmla="*/ 1248 w 2723"/>
                <a:gd name="T61" fmla="*/ 528 h 1091"/>
                <a:gd name="T62" fmla="*/ 996 w 2723"/>
                <a:gd name="T63" fmla="*/ 630 h 1091"/>
                <a:gd name="T64" fmla="*/ 714 w 2723"/>
                <a:gd name="T65" fmla="*/ 534 h 1091"/>
                <a:gd name="T66" fmla="*/ 198 w 2723"/>
                <a:gd name="T67" fmla="*/ 288 h 1091"/>
                <a:gd name="T68" fmla="*/ 0 w 2723"/>
                <a:gd name="T69" fmla="*/ 460 h 1091"/>
                <a:gd name="T70" fmla="*/ 288 w 2723"/>
                <a:gd name="T71" fmla="*/ 570 h 1091"/>
                <a:gd name="T72" fmla="*/ 461 w 2723"/>
                <a:gd name="T73" fmla="*/ 654 h 1091"/>
                <a:gd name="T74" fmla="*/ 725 w 2723"/>
                <a:gd name="T75" fmla="*/ 755 h 1091"/>
                <a:gd name="T76" fmla="*/ 966 w 2723"/>
                <a:gd name="T77" fmla="*/ 791 h 1091"/>
                <a:gd name="T78" fmla="*/ 1176 w 2723"/>
                <a:gd name="T79" fmla="*/ 779 h 1091"/>
                <a:gd name="T80" fmla="*/ 1278 w 2723"/>
                <a:gd name="T81" fmla="*/ 791 h 1091"/>
                <a:gd name="T82" fmla="*/ 1404 w 2723"/>
                <a:gd name="T83" fmla="*/ 845 h 1091"/>
                <a:gd name="T84" fmla="*/ 1416 w 2723"/>
                <a:gd name="T85" fmla="*/ 887 h 1091"/>
                <a:gd name="T86" fmla="*/ 1361 w 2723"/>
                <a:gd name="T87" fmla="*/ 923 h 1091"/>
                <a:gd name="T88" fmla="*/ 1385 w 2723"/>
                <a:gd name="T89" fmla="*/ 1007 h 1091"/>
                <a:gd name="T90" fmla="*/ 1494 w 2723"/>
                <a:gd name="T91" fmla="*/ 1085 h 1091"/>
                <a:gd name="T92" fmla="*/ 1697 w 2723"/>
                <a:gd name="T93" fmla="*/ 1043 h 1091"/>
                <a:gd name="T94" fmla="*/ 1812 w 2723"/>
                <a:gd name="T95" fmla="*/ 989 h 1091"/>
                <a:gd name="T96" fmla="*/ 1973 w 2723"/>
                <a:gd name="T97" fmla="*/ 917 h 1091"/>
                <a:gd name="T98" fmla="*/ 2201 w 2723"/>
                <a:gd name="T99" fmla="*/ 899 h 1091"/>
                <a:gd name="T100" fmla="*/ 2364 w 2723"/>
                <a:gd name="T101" fmla="*/ 863 h 1091"/>
                <a:gd name="T102" fmla="*/ 2400 w 2723"/>
                <a:gd name="T103" fmla="*/ 743 h 1091"/>
                <a:gd name="T104" fmla="*/ 2471 w 2723"/>
                <a:gd name="T105" fmla="*/ 701 h 1091"/>
                <a:gd name="T106" fmla="*/ 2621 w 2723"/>
                <a:gd name="T107" fmla="*/ 504 h 1091"/>
                <a:gd name="T108" fmla="*/ 2693 w 2723"/>
                <a:gd name="T109" fmla="*/ 374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</p:grpSp>
      <p:sp>
        <p:nvSpPr>
          <p:cNvPr id="445458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445459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900"/>
            </a:lvl1pPr>
          </a:lstStyle>
          <a:p>
            <a:fld id="{1FE32CFE-F993-45E9-8236-BF27C0F7426C}" type="datetimeFigureOut">
              <a:rPr lang="en-US" smtClean="0"/>
              <a:t>8/5/20</a:t>
            </a:fld>
            <a:endParaRPr lang="en-US"/>
          </a:p>
        </p:txBody>
      </p:sp>
      <p:sp>
        <p:nvSpPr>
          <p:cNvPr id="445460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900"/>
            </a:lvl1pPr>
          </a:lstStyle>
          <a:p>
            <a:endParaRPr lang="en-US"/>
          </a:p>
        </p:txBody>
      </p:sp>
      <p:sp>
        <p:nvSpPr>
          <p:cNvPr id="445461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900"/>
            </a:lvl1pPr>
          </a:lstStyle>
          <a:p>
            <a:fld id="{04B6CB7D-BE29-4ECF-B594-F2A3A9644ACC}" type="slidenum">
              <a:rPr lang="en-US" smtClean="0"/>
              <a:t>‹#›</a:t>
            </a:fld>
            <a:endParaRPr lang="en-US"/>
          </a:p>
        </p:txBody>
      </p:sp>
      <p:sp>
        <p:nvSpPr>
          <p:cNvPr id="445462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1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1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1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1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1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342923" algn="ctr" rtl="0" eaLnBrk="1" fontAlgn="base" hangingPunct="1">
        <a:spcBef>
          <a:spcPct val="0"/>
        </a:spcBef>
        <a:spcAft>
          <a:spcPct val="0"/>
        </a:spcAft>
        <a:defRPr sz="3301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685845" algn="ctr" rtl="0" eaLnBrk="1" fontAlgn="base" hangingPunct="1">
        <a:spcBef>
          <a:spcPct val="0"/>
        </a:spcBef>
        <a:spcAft>
          <a:spcPct val="0"/>
        </a:spcAft>
        <a:defRPr sz="3301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028768" algn="ctr" rtl="0" eaLnBrk="1" fontAlgn="base" hangingPunct="1">
        <a:spcBef>
          <a:spcPct val="0"/>
        </a:spcBef>
        <a:spcAft>
          <a:spcPct val="0"/>
        </a:spcAft>
        <a:defRPr sz="3301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371691" algn="ctr" rtl="0" eaLnBrk="1" fontAlgn="base" hangingPunct="1">
        <a:spcBef>
          <a:spcPct val="0"/>
        </a:spcBef>
        <a:spcAft>
          <a:spcPct val="0"/>
        </a:spcAft>
        <a:defRPr sz="3301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257192" indent="-257192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57250" indent="-214328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857306" indent="-171461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200230" indent="-171461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543152" indent="-171461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1886075" indent="-171461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228998" indent="-171461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2571920" indent="-171461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2914843" indent="-171461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68584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23" algn="l" defTabSz="68584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45" algn="l" defTabSz="68584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68" algn="l" defTabSz="68584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91" algn="l" defTabSz="68584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613" algn="l" defTabSz="68584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536" algn="l" defTabSz="68584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459" algn="l" defTabSz="68584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382" algn="l" defTabSz="68584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53187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4812508"/>
            <a:ext cx="2133600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9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4D298E6-0665-4EFD-9F1F-5A36D78AD445}" type="datetimeFigureOut">
              <a:rPr lang="en-US" smtClean="0"/>
              <a:t>8/5/20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4812508"/>
            <a:ext cx="2895600" cy="273844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9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4812508"/>
            <a:ext cx="762000" cy="273844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9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4351159-9C43-44EC-AD32-4FEA9EAE274F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3076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11507" indent="-30863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651553" indent="-212612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0448" indent="-171461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1650" kern="1200">
          <a:solidFill>
            <a:schemeClr val="tx1"/>
          </a:solidFill>
          <a:latin typeface="+mn-lt"/>
          <a:ea typeface="+mn-ea"/>
          <a:cs typeface="+mn-cs"/>
        </a:defRPr>
      </a:lvl3pPr>
      <a:lvl4pPr marL="1015051" indent="-137169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159079" indent="-137169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323682" indent="-137169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74568" indent="-137169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625453" indent="-137169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776340" indent="-137169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0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2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4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6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9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61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5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45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38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E19F0C8-C9F8-4067-9A66-0098C43DAAA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8/5/20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B56449-4D8E-48C7-B777-7DAE254DB22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51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" pitchFamily="34" charset="0"/>
        </a:defRPr>
      </a:lvl5pPr>
      <a:lvl6pPr marL="342923" algn="ctr" rtl="0" eaLnBrk="1" fontAlgn="base" hangingPunct="1"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" pitchFamily="34" charset="0"/>
        </a:defRPr>
      </a:lvl6pPr>
      <a:lvl7pPr marL="685845" algn="ctr" rtl="0" eaLnBrk="1" fontAlgn="base" hangingPunct="1"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" pitchFamily="34" charset="0"/>
        </a:defRPr>
      </a:lvl7pPr>
      <a:lvl8pPr marL="1028768" algn="ctr" rtl="0" eaLnBrk="1" fontAlgn="base" hangingPunct="1"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" pitchFamily="34" charset="0"/>
        </a:defRPr>
      </a:lvl8pPr>
      <a:lvl9pPr marL="1371691" algn="ctr" rtl="0" eaLnBrk="1" fontAlgn="base" hangingPunct="1"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" pitchFamily="34" charset="0"/>
        </a:defRPr>
      </a:lvl9pPr>
    </p:titleStyle>
    <p:bodyStyle>
      <a:lvl1pPr marL="257192" indent="-25719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50" indent="-21432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306" indent="-17146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230" indent="-17146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152" indent="-17146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6075" indent="-171461" algn="l" defTabSz="685845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98" indent="-171461" algn="l" defTabSz="685845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920" indent="-171461" algn="l" defTabSz="685845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843" indent="-171461" algn="l" defTabSz="685845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4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23" algn="l" defTabSz="68584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45" algn="l" defTabSz="68584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68" algn="l" defTabSz="68584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91" algn="l" defTabSz="68584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613" algn="l" defTabSz="68584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536" algn="l" defTabSz="68584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459" algn="l" defTabSz="68584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382" algn="l" defTabSz="68584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ongselect.ccli.com/about/termsofuse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Relationship Id="rId4" Type="http://schemas.openxmlformats.org/officeDocument/2006/relationships/hyperlink" Target="http://www.ccli.com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C047C6-378B-084C-8432-596145457A04}"/>
              </a:ext>
            </a:extLst>
          </p:cNvPr>
          <p:cNvSpPr txBox="1"/>
          <p:nvPr/>
        </p:nvSpPr>
        <p:spPr>
          <a:xfrm>
            <a:off x="2743200" y="1581150"/>
            <a:ext cx="59940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30836A"/>
                </a:solidFill>
                <a:latin typeface="Trebuchet MS" panose="020B0703020202090204" pitchFamily="34" charset="0"/>
              </a:rPr>
              <a:t>Foundations for Biblical Stewardship</a:t>
            </a:r>
          </a:p>
        </p:txBody>
      </p:sp>
    </p:spTree>
    <p:extLst>
      <p:ext uri="{BB962C8B-B14F-4D97-AF65-F5344CB8AC3E}">
        <p14:creationId xmlns:p14="http://schemas.microsoft.com/office/powerpoint/2010/main" val="180242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489562-2E30-B24D-A7F4-9066B25E2840}"/>
              </a:ext>
            </a:extLst>
          </p:cNvPr>
          <p:cNvSpPr txBox="1"/>
          <p:nvPr/>
        </p:nvSpPr>
        <p:spPr>
          <a:xfrm>
            <a:off x="609600" y="514350"/>
            <a:ext cx="87130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30836A"/>
                </a:solidFill>
                <a:latin typeface="Trebuchet MS" panose="020B0703020202090204" pitchFamily="34" charset="0"/>
              </a:rPr>
              <a:t>Sacrifice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11E4C2-82AE-4D44-9444-2677C5B3986C}"/>
              </a:ext>
            </a:extLst>
          </p:cNvPr>
          <p:cNvSpPr txBox="1"/>
          <p:nvPr/>
        </p:nvSpPr>
        <p:spPr>
          <a:xfrm>
            <a:off x="838200" y="2038350"/>
            <a:ext cx="7162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484A47"/>
                </a:solidFill>
                <a:latin typeface="Trebuchet MS" panose="020B0703020202090204" pitchFamily="34" charset="0"/>
              </a:rPr>
              <a:t>“I will not sacrifice to the LORD my God burnt offerings that cost me nothing.”</a:t>
            </a:r>
          </a:p>
          <a:p>
            <a:endParaRPr lang="en-US" sz="3000" dirty="0">
              <a:solidFill>
                <a:srgbClr val="484A47"/>
              </a:solidFill>
              <a:latin typeface="Trebuchet MS" panose="020B0703020202090204" pitchFamily="34" charset="0"/>
            </a:endParaRPr>
          </a:p>
          <a:p>
            <a:r>
              <a:rPr lang="en-US" sz="3000" dirty="0">
                <a:solidFill>
                  <a:srgbClr val="484A47"/>
                </a:solidFill>
                <a:latin typeface="Trebuchet MS" panose="020B0703020202090204" pitchFamily="34" charset="0"/>
              </a:rPr>
              <a:t>2 Samuel 24:24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4D4FB9D-1709-784A-9596-54CF1E5CDEF3}"/>
              </a:ext>
            </a:extLst>
          </p:cNvPr>
          <p:cNvCxnSpPr>
            <a:cxnSpLocks/>
          </p:cNvCxnSpPr>
          <p:nvPr/>
        </p:nvCxnSpPr>
        <p:spPr>
          <a:xfrm>
            <a:off x="914400" y="3257550"/>
            <a:ext cx="990600" cy="0"/>
          </a:xfrm>
          <a:prstGeom prst="line">
            <a:avLst/>
          </a:prstGeom>
          <a:ln w="25400">
            <a:solidFill>
              <a:srgbClr val="484A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565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0A8CC3-110C-3F44-B2D2-E058779E931B}"/>
              </a:ext>
            </a:extLst>
          </p:cNvPr>
          <p:cNvSpPr txBox="1"/>
          <p:nvPr/>
        </p:nvSpPr>
        <p:spPr>
          <a:xfrm>
            <a:off x="0" y="742950"/>
            <a:ext cx="9144000" cy="3348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latin typeface="Trebuchet MS" panose="020B0703020202090204" pitchFamily="34" charset="0"/>
              </a:rPr>
              <a:t>When praise demands a sacrifice, </a:t>
            </a:r>
          </a:p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latin typeface="Trebuchet MS" panose="020B0703020202090204" pitchFamily="34" charset="0"/>
              </a:rPr>
              <a:t>I’ll worship even then.  </a:t>
            </a:r>
          </a:p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latin typeface="Trebuchet MS" panose="020B0703020202090204" pitchFamily="34" charset="0"/>
              </a:rPr>
              <a:t>Surrendering the dearest things in life.  </a:t>
            </a:r>
          </a:p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latin typeface="Trebuchet MS" panose="020B0703020202090204" pitchFamily="34" charset="0"/>
              </a:rPr>
              <a:t>And if devotion costs me all, </a:t>
            </a:r>
          </a:p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latin typeface="Trebuchet MS" panose="020B0703020202090204" pitchFamily="34" charset="0"/>
              </a:rPr>
              <a:t>He’ll find me faithful to His call.  </a:t>
            </a:r>
          </a:p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latin typeface="Trebuchet MS" panose="020B0703020202090204" pitchFamily="34" charset="0"/>
              </a:rPr>
              <a:t>When praise demands a sacrifice.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316A3B-460F-1D48-8173-7EA47B4EA4C3}"/>
              </a:ext>
            </a:extLst>
          </p:cNvPr>
          <p:cNvSpPr txBox="1"/>
          <p:nvPr/>
        </p:nvSpPr>
        <p:spPr>
          <a:xfrm>
            <a:off x="25078" y="440055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1"/>
                </a:solidFill>
                <a:latin typeface="Trebuchet MS" panose="020B0703020202090204" pitchFamily="34" charset="0"/>
              </a:rPr>
              <a:t>CCLI Song # 595387</a:t>
            </a:r>
          </a:p>
          <a:p>
            <a:r>
              <a:rPr lang="en-US" sz="600" dirty="0">
                <a:solidFill>
                  <a:schemeClr val="bg1"/>
                </a:solidFill>
                <a:latin typeface="Trebuchet MS" panose="020B0703020202090204" pitchFamily="34" charset="0"/>
              </a:rPr>
              <a:t>Russell Mauldin | Sue Smith</a:t>
            </a:r>
            <a:br>
              <a:rPr lang="en-US" sz="600" dirty="0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en-US" sz="600" dirty="0">
                <a:solidFill>
                  <a:schemeClr val="bg1"/>
                </a:solidFill>
                <a:latin typeface="Trebuchet MS" panose="020B0703020202090204" pitchFamily="34" charset="0"/>
              </a:rPr>
              <a:t>© 1990 New Spring (Admin. by Brentwood-Benson Music Publishing, Inc.)</a:t>
            </a:r>
          </a:p>
          <a:p>
            <a:r>
              <a:rPr lang="en-US" sz="600" dirty="0">
                <a:solidFill>
                  <a:schemeClr val="bg1"/>
                </a:solidFill>
                <a:latin typeface="Trebuchet MS" panose="020B0703020202090204" pitchFamily="34" charset="0"/>
              </a:rPr>
              <a:t>For use solely with the </a:t>
            </a:r>
            <a:r>
              <a:rPr lang="en-US" sz="600" dirty="0" err="1">
                <a:solidFill>
                  <a:schemeClr val="bg1"/>
                </a:solidFill>
                <a:latin typeface="Trebuchet MS" panose="020B0703020202090204" pitchFamily="34" charset="0"/>
              </a:rPr>
              <a:t>SongSelect</a:t>
            </a:r>
            <a:r>
              <a:rPr lang="en-US" sz="600" dirty="0">
                <a:solidFill>
                  <a:schemeClr val="bg1"/>
                </a:solidFill>
                <a:latin typeface="Trebuchet MS" panose="020B0703020202090204" pitchFamily="34" charset="0"/>
              </a:rPr>
              <a:t>® </a:t>
            </a:r>
            <a:r>
              <a:rPr lang="en-US" sz="600" dirty="0">
                <a:solidFill>
                  <a:schemeClr val="bg1"/>
                </a:solidFill>
                <a:latin typeface="Trebuchet MS" panose="020B070302020209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Terms of Use</a:t>
            </a:r>
            <a:r>
              <a:rPr lang="en-US" sz="600" dirty="0">
                <a:solidFill>
                  <a:schemeClr val="bg1"/>
                </a:solidFill>
                <a:latin typeface="Trebuchet MS" panose="020B0703020202090204" pitchFamily="34" charset="0"/>
              </a:rPr>
              <a:t>. </a:t>
            </a:r>
          </a:p>
          <a:p>
            <a:r>
              <a:rPr lang="en-US" sz="600" dirty="0">
                <a:solidFill>
                  <a:schemeClr val="bg1"/>
                </a:solidFill>
                <a:latin typeface="Trebuchet MS" panose="020B0703020202090204" pitchFamily="34" charset="0"/>
              </a:rPr>
              <a:t>All rights reserved. </a:t>
            </a:r>
            <a:r>
              <a:rPr lang="en-US" sz="600" dirty="0">
                <a:solidFill>
                  <a:schemeClr val="bg1"/>
                </a:solidFill>
                <a:latin typeface="Trebuchet MS" panose="020B070302020209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www.ccli.com</a:t>
            </a:r>
            <a:endParaRPr lang="en-US" sz="600" dirty="0">
              <a:solidFill>
                <a:schemeClr val="bg1"/>
              </a:solidFill>
              <a:latin typeface="Trebuchet MS" panose="020B0703020202090204" pitchFamily="34" charset="0"/>
            </a:endParaRPr>
          </a:p>
          <a:p>
            <a:r>
              <a:rPr lang="en-US" sz="600" dirty="0">
                <a:solidFill>
                  <a:schemeClr val="bg1"/>
                </a:solidFill>
                <a:latin typeface="Trebuchet MS" panose="020B0703020202090204" pitchFamily="34" charset="0"/>
              </a:rPr>
              <a:t>CCLI License # 376812</a:t>
            </a:r>
          </a:p>
        </p:txBody>
      </p:sp>
    </p:spTree>
    <p:extLst>
      <p:ext uri="{BB962C8B-B14F-4D97-AF65-F5344CB8AC3E}">
        <p14:creationId xmlns:p14="http://schemas.microsoft.com/office/powerpoint/2010/main" val="1413053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E7065F7-E506-4942-9FC4-9134351850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488" y="209550"/>
            <a:ext cx="9144000" cy="51435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E03E759-378D-294F-8A73-396767A465A1}"/>
              </a:ext>
            </a:extLst>
          </p:cNvPr>
          <p:cNvGrpSpPr/>
          <p:nvPr/>
        </p:nvGrpSpPr>
        <p:grpSpPr>
          <a:xfrm>
            <a:off x="2948596" y="1455010"/>
            <a:ext cx="3169222" cy="3476813"/>
            <a:chOff x="3024796" y="1455010"/>
            <a:chExt cx="3169222" cy="3476813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DE1B44F-B2C6-5A48-AB80-DA32BEFE00D0}"/>
                </a:ext>
              </a:extLst>
            </p:cNvPr>
            <p:cNvSpPr txBox="1"/>
            <p:nvPr/>
          </p:nvSpPr>
          <p:spPr>
            <a:xfrm>
              <a:off x="3024796" y="1455010"/>
              <a:ext cx="3165835" cy="659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dirty="0">
                  <a:latin typeface="Trebuchet MS" panose="020B0703020202090204" pitchFamily="34" charset="0"/>
                </a:rPr>
                <a:t>Sacrifice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9FBB319-1AEF-6348-801B-BC48A25E12B3}"/>
                </a:ext>
              </a:extLst>
            </p:cNvPr>
            <p:cNvSpPr txBox="1"/>
            <p:nvPr/>
          </p:nvSpPr>
          <p:spPr>
            <a:xfrm>
              <a:off x="3028184" y="2724150"/>
              <a:ext cx="3165834" cy="7405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dirty="0">
                  <a:latin typeface="Trebuchet MS" panose="020B0703020202090204" pitchFamily="34" charset="0"/>
                </a:rPr>
                <a:t>Generosity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9649650-4B7E-C042-A74D-001386ADF905}"/>
                </a:ext>
              </a:extLst>
            </p:cNvPr>
            <p:cNvSpPr txBox="1"/>
            <p:nvPr/>
          </p:nvSpPr>
          <p:spPr>
            <a:xfrm>
              <a:off x="3024796" y="4029204"/>
              <a:ext cx="3165833" cy="9026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 dirty="0">
                  <a:latin typeface="Trebuchet MS" panose="020B0703020202090204" pitchFamily="34" charset="0"/>
                </a:rPr>
                <a:t>Faithfulness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099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C047C6-378B-084C-8432-596145457A04}"/>
              </a:ext>
            </a:extLst>
          </p:cNvPr>
          <p:cNvSpPr txBox="1"/>
          <p:nvPr/>
        </p:nvSpPr>
        <p:spPr>
          <a:xfrm>
            <a:off x="2743200" y="1581150"/>
            <a:ext cx="59940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30836A"/>
                </a:solidFill>
                <a:latin typeface="Trebuchet MS" panose="020B0703020202090204" pitchFamily="34" charset="0"/>
              </a:rPr>
              <a:t>Foundations for Biblical Stewardship</a:t>
            </a:r>
          </a:p>
        </p:txBody>
      </p:sp>
    </p:spTree>
    <p:extLst>
      <p:ext uri="{BB962C8B-B14F-4D97-AF65-F5344CB8AC3E}">
        <p14:creationId xmlns:p14="http://schemas.microsoft.com/office/powerpoint/2010/main" val="161735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E7065F7-E506-4942-9FC4-9134351850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488" y="209550"/>
            <a:ext cx="9144000" cy="51435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E03E759-378D-294F-8A73-396767A465A1}"/>
              </a:ext>
            </a:extLst>
          </p:cNvPr>
          <p:cNvGrpSpPr/>
          <p:nvPr/>
        </p:nvGrpSpPr>
        <p:grpSpPr>
          <a:xfrm>
            <a:off x="2948596" y="1455010"/>
            <a:ext cx="3169222" cy="3476813"/>
            <a:chOff x="3024796" y="1455010"/>
            <a:chExt cx="3169222" cy="3476813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DE1B44F-B2C6-5A48-AB80-DA32BEFE00D0}"/>
                </a:ext>
              </a:extLst>
            </p:cNvPr>
            <p:cNvSpPr txBox="1"/>
            <p:nvPr/>
          </p:nvSpPr>
          <p:spPr>
            <a:xfrm>
              <a:off x="3024796" y="1455010"/>
              <a:ext cx="3165835" cy="659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dirty="0">
                  <a:latin typeface="Trebuchet MS" panose="020B0703020202090204" pitchFamily="34" charset="0"/>
                </a:rPr>
                <a:t>Sacrifice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9FBB319-1AEF-6348-801B-BC48A25E12B3}"/>
                </a:ext>
              </a:extLst>
            </p:cNvPr>
            <p:cNvSpPr txBox="1"/>
            <p:nvPr/>
          </p:nvSpPr>
          <p:spPr>
            <a:xfrm>
              <a:off x="3028184" y="2724150"/>
              <a:ext cx="3165834" cy="7405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dirty="0">
                  <a:latin typeface="Trebuchet MS" panose="020B0703020202090204" pitchFamily="34" charset="0"/>
                </a:rPr>
                <a:t>Generosity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9649650-4B7E-C042-A74D-001386ADF905}"/>
                </a:ext>
              </a:extLst>
            </p:cNvPr>
            <p:cNvSpPr txBox="1"/>
            <p:nvPr/>
          </p:nvSpPr>
          <p:spPr>
            <a:xfrm>
              <a:off x="3024796" y="4029204"/>
              <a:ext cx="3165833" cy="9026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 dirty="0">
                  <a:latin typeface="Trebuchet MS" panose="020B0703020202090204" pitchFamily="34" charset="0"/>
                </a:rPr>
                <a:t>Faithfulness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747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2D0288-9645-C74F-BA41-37F71046B400}"/>
              </a:ext>
            </a:extLst>
          </p:cNvPr>
          <p:cNvSpPr txBox="1"/>
          <p:nvPr/>
        </p:nvSpPr>
        <p:spPr>
          <a:xfrm>
            <a:off x="609600" y="514350"/>
            <a:ext cx="87130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30836A"/>
                </a:solidFill>
                <a:latin typeface="Trebuchet MS" panose="020B0703020202090204" pitchFamily="34" charset="0"/>
              </a:rPr>
              <a:t>An Invitation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0FD09B-46E7-EA4E-95F4-7323FBF1EFA8}"/>
              </a:ext>
            </a:extLst>
          </p:cNvPr>
          <p:cNvSpPr txBox="1"/>
          <p:nvPr/>
        </p:nvSpPr>
        <p:spPr>
          <a:xfrm>
            <a:off x="838200" y="2038350"/>
            <a:ext cx="6477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484A47"/>
                </a:solidFill>
                <a:latin typeface="Trebuchet MS" panose="020B0703020202090204" pitchFamily="34" charset="0"/>
              </a:rPr>
              <a:t>“From everyone who has been given much, much will be demanded…”</a:t>
            </a:r>
          </a:p>
          <a:p>
            <a:endParaRPr lang="en-US" sz="3000" dirty="0">
              <a:solidFill>
                <a:srgbClr val="484A47"/>
              </a:solidFill>
              <a:latin typeface="Trebuchet MS" panose="020B0703020202090204" pitchFamily="34" charset="0"/>
            </a:endParaRPr>
          </a:p>
          <a:p>
            <a:r>
              <a:rPr lang="en-US" sz="3000" dirty="0">
                <a:solidFill>
                  <a:srgbClr val="484A47"/>
                </a:solidFill>
                <a:latin typeface="Trebuchet MS" panose="020B0703020202090204" pitchFamily="34" charset="0"/>
              </a:rPr>
              <a:t>Luke 12:48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24A07B-874B-DA40-AE49-6301F5DB2383}"/>
              </a:ext>
            </a:extLst>
          </p:cNvPr>
          <p:cNvCxnSpPr>
            <a:cxnSpLocks/>
          </p:cNvCxnSpPr>
          <p:nvPr/>
        </p:nvCxnSpPr>
        <p:spPr>
          <a:xfrm>
            <a:off x="914400" y="3257550"/>
            <a:ext cx="990600" cy="0"/>
          </a:xfrm>
          <a:prstGeom prst="line">
            <a:avLst/>
          </a:prstGeom>
          <a:ln w="25400">
            <a:solidFill>
              <a:srgbClr val="484A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115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56513A-4245-6944-8C67-7AA743245F4B}"/>
              </a:ext>
            </a:extLst>
          </p:cNvPr>
          <p:cNvSpPr txBox="1"/>
          <p:nvPr/>
        </p:nvSpPr>
        <p:spPr>
          <a:xfrm>
            <a:off x="1219200" y="1200150"/>
            <a:ext cx="6629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00" b="1" dirty="0">
                <a:solidFill>
                  <a:srgbClr val="30836A"/>
                </a:solidFill>
                <a:latin typeface="Trebuchet MS" panose="020B0703020202090204" pitchFamily="34" charset="0"/>
              </a:rPr>
              <a:t>Faithfulness is not just about </a:t>
            </a:r>
            <a:r>
              <a:rPr lang="en-US" sz="4100" b="1" dirty="0">
                <a:solidFill>
                  <a:srgbClr val="484A47"/>
                </a:solidFill>
                <a:latin typeface="Trebuchet MS" panose="020B0703020202090204" pitchFamily="34" charset="0"/>
              </a:rPr>
              <a:t>being</a:t>
            </a:r>
            <a:r>
              <a:rPr lang="en-US" sz="4100" b="1" dirty="0">
                <a:solidFill>
                  <a:srgbClr val="30836A"/>
                </a:solidFill>
                <a:latin typeface="Trebuchet MS" panose="020B0703020202090204" pitchFamily="34" charset="0"/>
              </a:rPr>
              <a:t> but mostly about </a:t>
            </a:r>
            <a:r>
              <a:rPr lang="en-US" sz="4100" b="1" dirty="0">
                <a:solidFill>
                  <a:srgbClr val="484A47"/>
                </a:solidFill>
                <a:latin typeface="Trebuchet MS" panose="020B0703020202090204" pitchFamily="34" charset="0"/>
              </a:rPr>
              <a:t>doing</a:t>
            </a:r>
            <a:r>
              <a:rPr lang="en-US" sz="4100" b="1" dirty="0">
                <a:solidFill>
                  <a:srgbClr val="30836A"/>
                </a:solidFill>
                <a:latin typeface="Trebuchet MS" panose="020B070302020209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0909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61F648-C446-0C42-A70B-4CF57E852C1E}"/>
              </a:ext>
            </a:extLst>
          </p:cNvPr>
          <p:cNvSpPr txBox="1"/>
          <p:nvPr/>
        </p:nvSpPr>
        <p:spPr>
          <a:xfrm>
            <a:off x="990600" y="1504950"/>
            <a:ext cx="6629400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100" b="1" dirty="0">
                <a:solidFill>
                  <a:srgbClr val="30836A"/>
                </a:solidFill>
                <a:latin typeface="Trebuchet MS" panose="020B0703020202090204" pitchFamily="34" charset="0"/>
              </a:rPr>
              <a:t>Biblical stewardship of</a:t>
            </a:r>
            <a:br>
              <a:rPr lang="en-US" sz="4100" b="1" dirty="0">
                <a:solidFill>
                  <a:srgbClr val="30836A"/>
                </a:solidFill>
                <a:latin typeface="Trebuchet MS" panose="020B0703020202090204" pitchFamily="34" charset="0"/>
              </a:rPr>
            </a:br>
            <a:r>
              <a:rPr lang="en-US" sz="4100" b="1" dirty="0">
                <a:solidFill>
                  <a:srgbClr val="30836A"/>
                </a:solidFill>
                <a:latin typeface="Trebuchet MS" panose="020B0703020202090204" pitchFamily="34" charset="0"/>
              </a:rPr>
              <a:t>finances really does</a:t>
            </a:r>
            <a:br>
              <a:rPr lang="en-US" sz="4100" b="1" dirty="0">
                <a:solidFill>
                  <a:srgbClr val="30836A"/>
                </a:solidFill>
                <a:latin typeface="Trebuchet MS" panose="020B0703020202090204" pitchFamily="34" charset="0"/>
              </a:rPr>
            </a:br>
            <a:r>
              <a:rPr lang="en-US" sz="4100" b="1" dirty="0">
                <a:solidFill>
                  <a:srgbClr val="30836A"/>
                </a:solidFill>
                <a:latin typeface="Trebuchet MS" panose="020B0703020202090204" pitchFamily="34" charset="0"/>
              </a:rPr>
              <a:t>begin with tithing.</a:t>
            </a:r>
          </a:p>
        </p:txBody>
      </p:sp>
    </p:spTree>
    <p:extLst>
      <p:ext uri="{BB962C8B-B14F-4D97-AF65-F5344CB8AC3E}">
        <p14:creationId xmlns:p14="http://schemas.microsoft.com/office/powerpoint/2010/main" val="289642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464797-9825-6E41-97AC-95A66DE34DFF}"/>
              </a:ext>
            </a:extLst>
          </p:cNvPr>
          <p:cNvSpPr txBox="1"/>
          <p:nvPr/>
        </p:nvSpPr>
        <p:spPr>
          <a:xfrm>
            <a:off x="1752600" y="1809750"/>
            <a:ext cx="66294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00" b="1" dirty="0">
                <a:solidFill>
                  <a:srgbClr val="30836A"/>
                </a:solidFill>
                <a:latin typeface="Trebuchet MS" panose="020B0703020202090204" pitchFamily="34" charset="0"/>
              </a:rPr>
              <a:t>Faithfulness is not just about tithing.</a:t>
            </a:r>
          </a:p>
        </p:txBody>
      </p:sp>
    </p:spTree>
    <p:extLst>
      <p:ext uri="{BB962C8B-B14F-4D97-AF65-F5344CB8AC3E}">
        <p14:creationId xmlns:p14="http://schemas.microsoft.com/office/powerpoint/2010/main" val="344127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D62C7D-09F0-414A-B41E-28B43272FB62}"/>
              </a:ext>
            </a:extLst>
          </p:cNvPr>
          <p:cNvSpPr txBox="1"/>
          <p:nvPr/>
        </p:nvSpPr>
        <p:spPr>
          <a:xfrm>
            <a:off x="609600" y="514350"/>
            <a:ext cx="87130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30836A"/>
                </a:solidFill>
                <a:latin typeface="Trebuchet MS" panose="020B0703020202090204" pitchFamily="34" charset="0"/>
              </a:rPr>
              <a:t>Generosity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9DFECA-5AE2-BD45-9B3F-58624E6B898E}"/>
              </a:ext>
            </a:extLst>
          </p:cNvPr>
          <p:cNvSpPr txBox="1"/>
          <p:nvPr/>
        </p:nvSpPr>
        <p:spPr>
          <a:xfrm>
            <a:off x="838200" y="1733550"/>
            <a:ext cx="79248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484A47"/>
                </a:solidFill>
                <a:latin typeface="Trebuchet MS" panose="020B0703020202090204" pitchFamily="34" charset="0"/>
              </a:rPr>
              <a:t>“Out of the most severe trial, their overflowing joy and their extreme poverty welled up in rich generosity.”</a:t>
            </a:r>
          </a:p>
          <a:p>
            <a:endParaRPr lang="en-US" sz="3000" dirty="0">
              <a:solidFill>
                <a:srgbClr val="484A47"/>
              </a:solidFill>
              <a:latin typeface="Trebuchet MS" panose="020B0703020202090204" pitchFamily="34" charset="0"/>
            </a:endParaRPr>
          </a:p>
          <a:p>
            <a:r>
              <a:rPr lang="en-US" sz="3000" dirty="0">
                <a:solidFill>
                  <a:srgbClr val="484A47"/>
                </a:solidFill>
                <a:latin typeface="Trebuchet MS" panose="020B0703020202090204" pitchFamily="34" charset="0"/>
              </a:rPr>
              <a:t>2 Corinthians 8:2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17FEA7-D442-CA45-AF07-C349922CF44A}"/>
              </a:ext>
            </a:extLst>
          </p:cNvPr>
          <p:cNvCxnSpPr>
            <a:cxnSpLocks/>
          </p:cNvCxnSpPr>
          <p:nvPr/>
        </p:nvCxnSpPr>
        <p:spPr>
          <a:xfrm>
            <a:off x="914400" y="3409950"/>
            <a:ext cx="990600" cy="0"/>
          </a:xfrm>
          <a:prstGeom prst="line">
            <a:avLst/>
          </a:prstGeom>
          <a:ln w="25400">
            <a:solidFill>
              <a:srgbClr val="484A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64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B83D55-BA40-1340-BFC6-6B5AFF7220B7}"/>
              </a:ext>
            </a:extLst>
          </p:cNvPr>
          <p:cNvSpPr txBox="1"/>
          <p:nvPr/>
        </p:nvSpPr>
        <p:spPr>
          <a:xfrm>
            <a:off x="533400" y="514350"/>
            <a:ext cx="87130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30836A"/>
                </a:solidFill>
                <a:latin typeface="Trebuchet MS" panose="020B0703020202090204" pitchFamily="34" charset="0"/>
              </a:rPr>
              <a:t>2 Corinthians 8 &amp; 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E86222-92F9-5F42-9AC5-BE947528683F}"/>
              </a:ext>
            </a:extLst>
          </p:cNvPr>
          <p:cNvSpPr txBox="1"/>
          <p:nvPr/>
        </p:nvSpPr>
        <p:spPr>
          <a:xfrm>
            <a:off x="685800" y="1581150"/>
            <a:ext cx="7239000" cy="2217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Blip>
                <a:blip r:embed="rId3"/>
              </a:buBlip>
            </a:pPr>
            <a:r>
              <a:rPr lang="en-US" sz="3200" dirty="0">
                <a:solidFill>
                  <a:srgbClr val="484A47"/>
                </a:solidFill>
                <a:latin typeface="Trebuchet MS" panose="020B0703020202090204" pitchFamily="34" charset="0"/>
              </a:rPr>
              <a:t>An Example of Generosity</a:t>
            </a:r>
          </a:p>
          <a:p>
            <a:pPr marL="571500" indent="-571500">
              <a:lnSpc>
                <a:spcPct val="150000"/>
              </a:lnSpc>
              <a:buBlip>
                <a:blip r:embed="rId3"/>
              </a:buBlip>
            </a:pPr>
            <a:r>
              <a:rPr lang="en-US" sz="3200" dirty="0">
                <a:solidFill>
                  <a:srgbClr val="484A47"/>
                </a:solidFill>
                <a:latin typeface="Trebuchet MS" panose="020B0703020202090204" pitchFamily="34" charset="0"/>
              </a:rPr>
              <a:t>An Exhortation to Generosity</a:t>
            </a:r>
          </a:p>
          <a:p>
            <a:pPr marL="571500" indent="-571500">
              <a:lnSpc>
                <a:spcPct val="150000"/>
              </a:lnSpc>
              <a:buBlip>
                <a:blip r:embed="rId3"/>
              </a:buBlip>
            </a:pPr>
            <a:r>
              <a:rPr lang="en-US" sz="3200" dirty="0">
                <a:solidFill>
                  <a:srgbClr val="484A47"/>
                </a:solidFill>
                <a:latin typeface="Trebuchet MS" panose="020B0703020202090204" pitchFamily="34" charset="0"/>
              </a:rPr>
              <a:t>An Encouragement for Generosity</a:t>
            </a:r>
          </a:p>
        </p:txBody>
      </p:sp>
    </p:spTree>
    <p:extLst>
      <p:ext uri="{BB962C8B-B14F-4D97-AF65-F5344CB8AC3E}">
        <p14:creationId xmlns:p14="http://schemas.microsoft.com/office/powerpoint/2010/main" val="223413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6217A9-32C4-1E4F-953B-CFF11AFDC33B}"/>
              </a:ext>
            </a:extLst>
          </p:cNvPr>
          <p:cNvSpPr txBox="1"/>
          <p:nvPr/>
        </p:nvSpPr>
        <p:spPr>
          <a:xfrm>
            <a:off x="1371600" y="514350"/>
            <a:ext cx="632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30836A"/>
                </a:solidFill>
                <a:latin typeface="Trebuchet MS" panose="020B0703020202090204" pitchFamily="34" charset="0"/>
              </a:rPr>
              <a:t>Seven Biblical Principles in 2 Corinthians 9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3EFCC8-ADB7-CC4C-AC73-6AAE045630E5}"/>
              </a:ext>
            </a:extLst>
          </p:cNvPr>
          <p:cNvSpPr txBox="1"/>
          <p:nvPr/>
        </p:nvSpPr>
        <p:spPr>
          <a:xfrm>
            <a:off x="838200" y="2083787"/>
            <a:ext cx="8153400" cy="2392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Blip>
                <a:blip r:embed="rId3"/>
              </a:buBlip>
            </a:pPr>
            <a:r>
              <a:rPr lang="en-US" sz="2300" dirty="0">
                <a:solidFill>
                  <a:srgbClr val="484A47"/>
                </a:solidFill>
                <a:latin typeface="Trebuchet MS" panose="020B0703020202090204" pitchFamily="34" charset="0"/>
              </a:rPr>
              <a:t>v.6 — We will reap what we sow. </a:t>
            </a:r>
          </a:p>
          <a:p>
            <a:pPr marL="342900" indent="-342900">
              <a:buBlip>
                <a:blip r:embed="rId3"/>
              </a:buBlip>
            </a:pPr>
            <a:r>
              <a:rPr lang="en-US" sz="2300" dirty="0">
                <a:solidFill>
                  <a:srgbClr val="484A47"/>
                </a:solidFill>
                <a:latin typeface="Trebuchet MS" panose="020B0703020202090204" pitchFamily="34" charset="0"/>
              </a:rPr>
              <a:t>v. 7 — God loves a cheerful giver. </a:t>
            </a:r>
          </a:p>
          <a:p>
            <a:pPr marL="342900" indent="-342900">
              <a:buBlip>
                <a:blip r:embed="rId3"/>
              </a:buBlip>
            </a:pPr>
            <a:r>
              <a:rPr lang="en-US" sz="2300" dirty="0">
                <a:solidFill>
                  <a:srgbClr val="484A47"/>
                </a:solidFill>
                <a:latin typeface="Trebuchet MS" panose="020B0703020202090204" pitchFamily="34" charset="0"/>
              </a:rPr>
              <a:t>v. 8 — God’s grace is abundant.</a:t>
            </a:r>
            <a:r>
              <a:rPr lang="en-US" sz="2300" b="1" dirty="0">
                <a:solidFill>
                  <a:srgbClr val="484A47"/>
                </a:solidFill>
                <a:latin typeface="Trebuchet MS" panose="020B0703020202090204" pitchFamily="34" charset="0"/>
              </a:rPr>
              <a:t> </a:t>
            </a:r>
          </a:p>
          <a:p>
            <a:pPr marL="342900" indent="-342900">
              <a:buBlip>
                <a:blip r:embed="rId3"/>
              </a:buBlip>
            </a:pPr>
            <a:r>
              <a:rPr lang="en-US" sz="2300" dirty="0">
                <a:solidFill>
                  <a:srgbClr val="484A47"/>
                </a:solidFill>
                <a:latin typeface="Trebuchet MS" panose="020B0703020202090204" pitchFamily="34" charset="0"/>
              </a:rPr>
              <a:t>v. 10-11 — Generosity multiplies the harvest. </a:t>
            </a:r>
          </a:p>
          <a:p>
            <a:pPr marL="342900" indent="-342900">
              <a:buBlip>
                <a:blip r:embed="rId3"/>
              </a:buBlip>
            </a:pPr>
            <a:r>
              <a:rPr lang="en-US" sz="2300" dirty="0">
                <a:solidFill>
                  <a:srgbClr val="484A47"/>
                </a:solidFill>
                <a:latin typeface="Trebuchet MS" panose="020B0703020202090204" pitchFamily="34" charset="0"/>
              </a:rPr>
              <a:t>v. 13 — Generosity encourages others. </a:t>
            </a:r>
          </a:p>
          <a:p>
            <a:pPr marL="342900" indent="-342900">
              <a:buBlip>
                <a:blip r:embed="rId3"/>
              </a:buBlip>
            </a:pPr>
            <a:r>
              <a:rPr lang="en-US" sz="2300" dirty="0">
                <a:solidFill>
                  <a:srgbClr val="484A47"/>
                </a:solidFill>
                <a:latin typeface="Trebuchet MS" panose="020B0703020202090204" pitchFamily="34" charset="0"/>
              </a:rPr>
              <a:t>v. 14 — Generosity produces prayer, power, and praise.</a:t>
            </a:r>
          </a:p>
        </p:txBody>
      </p:sp>
    </p:spTree>
    <p:extLst>
      <p:ext uri="{BB962C8B-B14F-4D97-AF65-F5344CB8AC3E}">
        <p14:creationId xmlns:p14="http://schemas.microsoft.com/office/powerpoint/2010/main" val="197905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amwork">
  <a:themeElements>
    <a:clrScheme name="Teamwork 4">
      <a:dk1>
        <a:srgbClr val="006E6B"/>
      </a:dk1>
      <a:lt1>
        <a:srgbClr val="FFFFFF"/>
      </a:lt1>
      <a:dk2>
        <a:srgbClr val="006666"/>
      </a:dk2>
      <a:lt2>
        <a:srgbClr val="B9EFEE"/>
      </a:lt2>
      <a:accent1>
        <a:srgbClr val="33CCCC"/>
      </a:accent1>
      <a:accent2>
        <a:srgbClr val="6AB475"/>
      </a:accent2>
      <a:accent3>
        <a:srgbClr val="AAB8B8"/>
      </a:accent3>
      <a:accent4>
        <a:srgbClr val="DADADA"/>
      </a:accent4>
      <a:accent5>
        <a:srgbClr val="ADE2E2"/>
      </a:accent5>
      <a:accent6>
        <a:srgbClr val="5FA369"/>
      </a:accent6>
      <a:hlink>
        <a:srgbClr val="00FF99"/>
      </a:hlink>
      <a:folHlink>
        <a:srgbClr val="CCFF66"/>
      </a:folHlink>
    </a:clrScheme>
    <a:fontScheme name="Teamwork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Teamwork 1">
        <a:dk1>
          <a:srgbClr val="000078"/>
        </a:dk1>
        <a:lt1>
          <a:srgbClr val="FFFFFF"/>
        </a:lt1>
        <a:dk2>
          <a:srgbClr val="000066"/>
        </a:dk2>
        <a:lt2>
          <a:srgbClr val="CCECFF"/>
        </a:lt2>
        <a:accent1>
          <a:srgbClr val="0099CC"/>
        </a:accent1>
        <a:accent2>
          <a:srgbClr val="008080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007373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2">
        <a:dk1>
          <a:srgbClr val="0000A6"/>
        </a:dk1>
        <a:lt1>
          <a:srgbClr val="FFFFFF"/>
        </a:lt1>
        <a:dk2>
          <a:srgbClr val="000099"/>
        </a:dk2>
        <a:lt2>
          <a:srgbClr val="CCFFFF"/>
        </a:lt2>
        <a:accent1>
          <a:srgbClr val="00CCFF"/>
        </a:accent1>
        <a:accent2>
          <a:srgbClr val="FFE701"/>
        </a:accent2>
        <a:accent3>
          <a:srgbClr val="AAAACA"/>
        </a:accent3>
        <a:accent4>
          <a:srgbClr val="DADADA"/>
        </a:accent4>
        <a:accent5>
          <a:srgbClr val="AAE2FF"/>
        </a:accent5>
        <a:accent6>
          <a:srgbClr val="E7D101"/>
        </a:accent6>
        <a:hlink>
          <a:srgbClr val="FFCC66"/>
        </a:hlink>
        <a:folHlink>
          <a:srgbClr val="00C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3">
        <a:dk1>
          <a:srgbClr val="000000"/>
        </a:dk1>
        <a:lt1>
          <a:srgbClr val="E0EBF6"/>
        </a:lt1>
        <a:dk2>
          <a:srgbClr val="77A4AF"/>
        </a:dk2>
        <a:lt2>
          <a:srgbClr val="F3F7FB"/>
        </a:lt2>
        <a:accent1>
          <a:srgbClr val="B9C4D7"/>
        </a:accent1>
        <a:accent2>
          <a:srgbClr val="B1A1C5"/>
        </a:accent2>
        <a:accent3>
          <a:srgbClr val="EDF3FA"/>
        </a:accent3>
        <a:accent4>
          <a:srgbClr val="000000"/>
        </a:accent4>
        <a:accent5>
          <a:srgbClr val="D9DEE8"/>
        </a:accent5>
        <a:accent6>
          <a:srgbClr val="A091B2"/>
        </a:accent6>
        <a:hlink>
          <a:srgbClr val="3F2FB5"/>
        </a:hlink>
        <a:folHlink>
          <a:srgbClr val="3189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4">
        <a:dk1>
          <a:srgbClr val="006E6B"/>
        </a:dk1>
        <a:lt1>
          <a:srgbClr val="FFFFFF"/>
        </a:lt1>
        <a:dk2>
          <a:srgbClr val="006666"/>
        </a:dk2>
        <a:lt2>
          <a:srgbClr val="B9EFEE"/>
        </a:lt2>
        <a:accent1>
          <a:srgbClr val="33CCCC"/>
        </a:accent1>
        <a:accent2>
          <a:srgbClr val="6AB475"/>
        </a:accent2>
        <a:accent3>
          <a:srgbClr val="AAB8B8"/>
        </a:accent3>
        <a:accent4>
          <a:srgbClr val="DADADA"/>
        </a:accent4>
        <a:accent5>
          <a:srgbClr val="ADE2E2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5">
        <a:dk1>
          <a:srgbClr val="8ABA8D"/>
        </a:dk1>
        <a:lt1>
          <a:srgbClr val="FFFFFF"/>
        </a:lt1>
        <a:dk2>
          <a:srgbClr val="6FB56D"/>
        </a:dk2>
        <a:lt2>
          <a:srgbClr val="DCF1F4"/>
        </a:lt2>
        <a:accent1>
          <a:srgbClr val="2E7E2E"/>
        </a:accent1>
        <a:accent2>
          <a:srgbClr val="25735D"/>
        </a:accent2>
        <a:accent3>
          <a:srgbClr val="BBD7BA"/>
        </a:accent3>
        <a:accent4>
          <a:srgbClr val="DADADA"/>
        </a:accent4>
        <a:accent5>
          <a:srgbClr val="ADC0AD"/>
        </a:accent5>
        <a:accent6>
          <a:srgbClr val="206853"/>
        </a:accent6>
        <a:hlink>
          <a:srgbClr val="FFFF00"/>
        </a:hlink>
        <a:folHlink>
          <a:srgbClr val="FFF4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6">
        <a:dk1>
          <a:srgbClr val="005400"/>
        </a:dk1>
        <a:lt1>
          <a:srgbClr val="FFFFFF"/>
        </a:lt1>
        <a:dk2>
          <a:srgbClr val="004800"/>
        </a:dk2>
        <a:lt2>
          <a:srgbClr val="D6D8C0"/>
        </a:lt2>
        <a:accent1>
          <a:srgbClr val="339933"/>
        </a:accent1>
        <a:accent2>
          <a:srgbClr val="7D8C70"/>
        </a:accent2>
        <a:accent3>
          <a:srgbClr val="AAB1AA"/>
        </a:accent3>
        <a:accent4>
          <a:srgbClr val="DADADA"/>
        </a:accent4>
        <a:accent5>
          <a:srgbClr val="ADCAAD"/>
        </a:accent5>
        <a:accent6>
          <a:srgbClr val="717E65"/>
        </a:accent6>
        <a:hlink>
          <a:srgbClr val="CCCC00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7">
        <a:dk1>
          <a:srgbClr val="000000"/>
        </a:dk1>
        <a:lt1>
          <a:srgbClr val="F5F0BD"/>
        </a:lt1>
        <a:dk2>
          <a:srgbClr val="BD9D69"/>
        </a:dk2>
        <a:lt2>
          <a:srgbClr val="FFFFCC"/>
        </a:lt2>
        <a:accent1>
          <a:srgbClr val="CDBB77"/>
        </a:accent1>
        <a:accent2>
          <a:srgbClr val="F8EBD0"/>
        </a:accent2>
        <a:accent3>
          <a:srgbClr val="F9F6DB"/>
        </a:accent3>
        <a:accent4>
          <a:srgbClr val="000000"/>
        </a:accent4>
        <a:accent5>
          <a:srgbClr val="E3DABD"/>
        </a:accent5>
        <a:accent6>
          <a:srgbClr val="E1D5BC"/>
        </a:accent6>
        <a:hlink>
          <a:srgbClr val="FF9900"/>
        </a:hlink>
        <a:folHlink>
          <a:srgbClr val="C64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8">
        <a:dk1>
          <a:srgbClr val="000000"/>
        </a:dk1>
        <a:lt1>
          <a:srgbClr val="E2DDD4"/>
        </a:lt1>
        <a:dk2>
          <a:srgbClr val="000000"/>
        </a:dk2>
        <a:lt2>
          <a:srgbClr val="EFEBE3"/>
        </a:lt2>
        <a:accent1>
          <a:srgbClr val="F2F2F2"/>
        </a:accent1>
        <a:accent2>
          <a:srgbClr val="C4AD74"/>
        </a:accent2>
        <a:accent3>
          <a:srgbClr val="EEEBE6"/>
        </a:accent3>
        <a:accent4>
          <a:srgbClr val="000000"/>
        </a:accent4>
        <a:accent5>
          <a:srgbClr val="F7F7F7"/>
        </a:accent5>
        <a:accent6>
          <a:srgbClr val="B19C68"/>
        </a:accent6>
        <a:hlink>
          <a:srgbClr val="A46032"/>
        </a:hlink>
        <a:folHlink>
          <a:srgbClr val="8F8E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9">
        <a:dk1>
          <a:srgbClr val="8A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5831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4AD"/>
        </a:accent5>
        <a:accent6>
          <a:srgbClr val="B24B36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NTS Presentation Lilly Grant</Template>
  <TotalTime>1079</TotalTime>
  <Words>289</Words>
  <Application>Microsoft Macintosh PowerPoint</Application>
  <PresentationFormat>On-screen Show (16:9)</PresentationFormat>
  <Paragraphs>47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Arial</vt:lpstr>
      <vt:lpstr>Book Antiqua</vt:lpstr>
      <vt:lpstr>Calibri</vt:lpstr>
      <vt:lpstr>Garamond</vt:lpstr>
      <vt:lpstr>Lucida Sans</vt:lpstr>
      <vt:lpstr>Trebuchet MS</vt:lpstr>
      <vt:lpstr>Wingdings</vt:lpstr>
      <vt:lpstr>Wingdings 2</vt:lpstr>
      <vt:lpstr>Wingdings 3</vt:lpstr>
      <vt:lpstr>Teamwork</vt:lpstr>
      <vt:lpstr>Apex</vt:lpstr>
      <vt:lpstr>Office Theme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Stephen Borger</dc:creator>
  <cp:lastModifiedBy>Microsoft Office User</cp:lastModifiedBy>
  <cp:revision>29</cp:revision>
  <dcterms:created xsi:type="dcterms:W3CDTF">2017-01-25T16:14:11Z</dcterms:created>
  <dcterms:modified xsi:type="dcterms:W3CDTF">2020-08-05T20:52:15Z</dcterms:modified>
</cp:coreProperties>
</file>