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9" r:id="rId3"/>
    <p:sldId id="271" r:id="rId4"/>
    <p:sldId id="272" r:id="rId5"/>
    <p:sldId id="273" r:id="rId6"/>
    <p:sldId id="274" r:id="rId7"/>
    <p:sldId id="275" r:id="rId8"/>
    <p:sldId id="280" r:id="rId9"/>
    <p:sldId id="281" r:id="rId10"/>
    <p:sldId id="282" r:id="rId11"/>
    <p:sldId id="279" r:id="rId12"/>
    <p:sldId id="260" r:id="rId13"/>
    <p:sldId id="28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A47"/>
    <a:srgbClr val="308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7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85A2-803B-A442-8B55-8BE75A920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F18EB-D980-7348-91D1-1BAACC323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1CAD-1F24-CE43-BE07-67E97340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E94BC-B16A-6B4A-B775-512E7759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F6716-4B63-D94E-83FA-CF9326C8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D6E7-B3B9-FD4F-8805-D18C5FE4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28C90B-6861-1541-B046-494056511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1499F-236F-7E43-84DD-10EDBFA9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11533-42CC-154E-B979-98B05EA2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2634-096D-5A4A-AD2D-8735C06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9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54EF0-0EF8-2F48-9590-E08D13D7D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13BCA-68CE-594A-98F7-D25745E95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84B1D-E0BA-1B4F-866E-D95379E2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B759-468E-3D45-9A3F-80ADBB5C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2747-91B5-224F-969A-066AD02CE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23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73A85-9C19-9549-A3E4-A21CB7D7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234B4-A188-CD48-B2CA-37610A67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21C9-033F-4C41-849C-9A86E14D3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A81A-ED41-E547-A454-0303C310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43110-BC73-714C-BCEE-4A0C20FB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6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8BF7-7A4D-E145-9768-99A3B66B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DED00-754B-3B41-A4EE-95A6B17C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4626-B424-4849-88FB-7735CCD5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464B5-8126-0842-AF93-7611F39C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9A134-C0FC-DF4D-97A6-B69332C8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2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B10F4-5E17-DB44-9496-EB7C3110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96954-07E3-C549-A7C7-A4B233E0B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959D4-26D0-2F48-BDD2-47861155C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E5AB6B-0BB1-8B42-BFB1-F966AC6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67FBB-6C76-E54B-9F8E-8D84B39B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957A4-A94E-9D46-961D-BBDC59D5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C086-DD68-2E43-A3F1-4B82D489C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7C21-6D4A-4747-9DC6-86D29ACEB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5FFC0-EF2F-EF47-9685-5067FD6A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51C3B-2D38-2940-9BCA-EF3DF41C6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F64E1A-528C-F84B-8EA5-866598FEE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C1DDB-DE18-9341-85F9-5B856B802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9BBB5-12DD-2C4E-B58F-187F9073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EC6217-006C-9E48-A456-38734E33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8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AE85-D179-7340-A9A3-2D4BF02D0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0D930-A80D-4A48-9E8B-553C1790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F86AF-C20C-D24F-86F2-6DD4F9B9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CE9EB-B54F-B547-AE47-735B7AA9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9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DE648D-7099-8E47-BEB2-D90CC603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2A8A0A-6AA6-C843-A37A-C4CEEA96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0328F-AD83-944A-BE70-E0343782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7144-77B5-7B46-B807-F322FCC7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F310E-C846-9B4C-BA52-8520941FD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490674-CC02-7044-94CC-2606ECB34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94153-A64C-774B-9104-942E20BD0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E9462-70E8-6A42-A73A-ACB69EF3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7DC4B-F648-6D44-97C2-1B6E2257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7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3CF26-1336-084C-88AF-CB3CF63F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62EE86-D79B-514C-B78C-1F08D5326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93427-6310-754F-AE37-C6A8DD728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AD69E-E02F-4C4F-B07F-4A87FAA89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58888-C8B2-BC47-8B0B-C6D91A3B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8BAA0-B4D5-374D-B276-7F00AB0F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6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CDB81-F636-764C-BEA4-F17A737A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C4F6-AE1F-1343-8645-4E8B3C154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F5815-4EB6-2B42-9F68-CE6C5F021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C94B-072A-1042-8C4E-D1DE18552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D912-5087-2645-BEE0-C337DDBC7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660AB-148D-B648-9B4B-F6145E860AE4}"/>
              </a:ext>
            </a:extLst>
          </p:cNvPr>
          <p:cNvSpPr txBox="1"/>
          <p:nvPr/>
        </p:nvSpPr>
        <p:spPr>
          <a:xfrm>
            <a:off x="4387304" y="2172196"/>
            <a:ext cx="6013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Yon gras ekstraòdinè</a:t>
            </a:r>
          </a:p>
        </p:txBody>
      </p:sp>
    </p:spTree>
    <p:extLst>
      <p:ext uri="{BB962C8B-B14F-4D97-AF65-F5344CB8AC3E}">
        <p14:creationId xmlns:p14="http://schemas.microsoft.com/office/powerpoint/2010/main" val="6712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7" y="957121"/>
            <a:ext cx="10874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Envitasyon ki soti nan Bondye 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258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noProof="1">
                <a:solidFill>
                  <a:srgbClr val="484A47"/>
                </a:solidFill>
                <a:latin typeface="Trebuchet MS" panose="020B0703020202090204" pitchFamily="34" charset="0"/>
              </a:rPr>
              <a:t>Soti depi nan akolad gras ou a, mwen kite tan pase a ale.</a:t>
            </a:r>
          </a:p>
          <a:p>
            <a:endParaRPr lang="en-US" sz="3600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noProof="1">
                <a:solidFill>
                  <a:srgbClr val="484A47"/>
                </a:solidFill>
                <a:latin typeface="Trebuchet MS" panose="020B0703020202090204" pitchFamily="34" charset="0"/>
              </a:rPr>
              <a:t>Soti depi nan akolad gras ou a, mwen fè w konfyans ak avni an.</a:t>
            </a:r>
          </a:p>
        </p:txBody>
      </p:sp>
    </p:spTree>
    <p:extLst>
      <p:ext uri="{BB962C8B-B14F-4D97-AF65-F5344CB8AC3E}">
        <p14:creationId xmlns:p14="http://schemas.microsoft.com/office/powerpoint/2010/main" val="27080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C1781-37F6-A845-83DE-BE052C87FCEA}"/>
              </a:ext>
            </a:extLst>
          </p:cNvPr>
          <p:cNvSpPr txBox="1"/>
          <p:nvPr/>
        </p:nvSpPr>
        <p:spPr>
          <a:xfrm>
            <a:off x="798787" y="957121"/>
            <a:ext cx="110592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Envitasyon ki soti nan Bondye 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25123F-1FE6-1444-94B2-91EDB78C4A77}"/>
              </a:ext>
            </a:extLst>
          </p:cNvPr>
          <p:cNvSpPr txBox="1"/>
          <p:nvPr/>
        </p:nvSpPr>
        <p:spPr>
          <a:xfrm>
            <a:off x="1143231" y="2955757"/>
            <a:ext cx="9673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noProof="1">
                <a:solidFill>
                  <a:srgbClr val="484A47"/>
                </a:solidFill>
                <a:latin typeface="Trebuchet MS" panose="020B0703020202090204" pitchFamily="34" charset="0"/>
              </a:rPr>
              <a:t>"Mwen gen èd Bondye jodi a menm; epi mwen chwazi kanpe ... Nan moman gras li a". </a:t>
            </a:r>
          </a:p>
        </p:txBody>
      </p:sp>
    </p:spTree>
    <p:extLst>
      <p:ext uri="{BB962C8B-B14F-4D97-AF65-F5344CB8AC3E}">
        <p14:creationId xmlns:p14="http://schemas.microsoft.com/office/powerpoint/2010/main" val="41706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FADCB-49AE-5345-AAB2-8676F77C21F4}"/>
              </a:ext>
            </a:extLst>
          </p:cNvPr>
          <p:cNvSpPr txBox="1"/>
          <p:nvPr/>
        </p:nvSpPr>
        <p:spPr>
          <a:xfrm>
            <a:off x="2202902" y="2086139"/>
            <a:ext cx="7098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Kominyon</a:t>
            </a:r>
          </a:p>
        </p:txBody>
      </p:sp>
    </p:spTree>
    <p:extLst>
      <p:ext uri="{BB962C8B-B14F-4D97-AF65-F5344CB8AC3E}">
        <p14:creationId xmlns:p14="http://schemas.microsoft.com/office/powerpoint/2010/main" val="4671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660AB-148D-B648-9B4B-F6145E860AE4}"/>
              </a:ext>
            </a:extLst>
          </p:cNvPr>
          <p:cNvSpPr txBox="1"/>
          <p:nvPr/>
        </p:nvSpPr>
        <p:spPr>
          <a:xfrm>
            <a:off x="4387304" y="2172196"/>
            <a:ext cx="601399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Yon gras ekstraòdinè </a:t>
            </a:r>
          </a:p>
        </p:txBody>
      </p:sp>
    </p:spTree>
    <p:extLst>
      <p:ext uri="{BB962C8B-B14F-4D97-AF65-F5344CB8AC3E}">
        <p14:creationId xmlns:p14="http://schemas.microsoft.com/office/powerpoint/2010/main" val="17296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3DB63F-0888-D247-8DB3-AC81CFDCA9B6}"/>
              </a:ext>
            </a:extLst>
          </p:cNvPr>
          <p:cNvSpPr txBox="1"/>
          <p:nvPr/>
        </p:nvSpPr>
        <p:spPr>
          <a:xfrm>
            <a:off x="3888827" y="2186152"/>
            <a:ext cx="6558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Lapriyè </a:t>
            </a:r>
          </a:p>
        </p:txBody>
      </p:sp>
    </p:spTree>
    <p:extLst>
      <p:ext uri="{BB962C8B-B14F-4D97-AF65-F5344CB8AC3E}">
        <p14:creationId xmlns:p14="http://schemas.microsoft.com/office/powerpoint/2010/main" val="32803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A2E22-DB0C-964F-A88B-F8AF8EE77984}"/>
              </a:ext>
            </a:extLst>
          </p:cNvPr>
          <p:cNvSpPr txBox="1"/>
          <p:nvPr/>
        </p:nvSpPr>
        <p:spPr>
          <a:xfrm>
            <a:off x="2222938" y="2333296"/>
            <a:ext cx="793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Yon gras ekstraòdinè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F8E5A-1C98-6C4A-98EE-A7B445CCE92C}"/>
              </a:ext>
            </a:extLst>
          </p:cNvPr>
          <p:cNvSpPr txBox="1"/>
          <p:nvPr/>
        </p:nvSpPr>
        <p:spPr>
          <a:xfrm>
            <a:off x="5787958" y="3631324"/>
            <a:ext cx="436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noProof="1">
                <a:solidFill>
                  <a:srgbClr val="484A47"/>
                </a:solidFill>
                <a:latin typeface="Trebuchet MS" panose="020B0703020202090204" pitchFamily="34" charset="0"/>
              </a:rPr>
              <a:t>Travay 26: 9-22a </a:t>
            </a:r>
          </a:p>
        </p:txBody>
      </p:sp>
    </p:spTree>
    <p:extLst>
      <p:ext uri="{BB962C8B-B14F-4D97-AF65-F5344CB8AC3E}">
        <p14:creationId xmlns:p14="http://schemas.microsoft.com/office/powerpoint/2010/main" val="201306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88A832-12EF-AD4D-B54E-1FD9A682E7EE}"/>
              </a:ext>
            </a:extLst>
          </p:cNvPr>
          <p:cNvSpPr txBox="1"/>
          <p:nvPr/>
        </p:nvSpPr>
        <p:spPr>
          <a:xfrm>
            <a:off x="0" y="931078"/>
            <a:ext cx="12192000" cy="4925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Nan fason li yo ki ranpli </a:t>
            </a:r>
            <a:br>
              <a:rPr lang="en-US" sz="54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avèk anpil gras ki gen rapò </a:t>
            </a:r>
            <a:br>
              <a:rPr lang="en-US" sz="54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ak nou, Bondye ensiste sou </a:t>
            </a:r>
            <a:br>
              <a:rPr lang="en-US" sz="5400" b="1" noProof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 noProof="1">
                <a:solidFill>
                  <a:schemeClr val="bg1"/>
                </a:solidFill>
                <a:latin typeface="Trebuchet MS" panose="020B0703020202090204" pitchFamily="34" charset="0"/>
              </a:rPr>
              <a:t>fè fas ak reyalite a.</a:t>
            </a:r>
          </a:p>
        </p:txBody>
      </p:sp>
    </p:spTree>
    <p:extLst>
      <p:ext uri="{BB962C8B-B14F-4D97-AF65-F5344CB8AC3E}">
        <p14:creationId xmlns:p14="http://schemas.microsoft.com/office/powerpoint/2010/main" val="21801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2A724-61A3-054C-A68D-5FF146E5B07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1701547" y="933232"/>
            <a:ext cx="6687223" cy="50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6" y="957120"/>
            <a:ext cx="9726541" cy="86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Yon twoub ki soti nan Bondye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792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noProof="1">
                <a:solidFill>
                  <a:srgbClr val="484A47"/>
                </a:solidFill>
                <a:latin typeface="Trebuchet MS" panose="020B0703020202090204" pitchFamily="34" charset="0"/>
              </a:rPr>
              <a:t>Premye travay lagras la se te mennen nou  nan reyalite a.</a:t>
            </a:r>
          </a:p>
          <a:p>
            <a:pPr marL="571500" indent="-571500">
              <a:buBlip>
                <a:blip r:embed="rId3"/>
              </a:buBlip>
            </a:pPr>
            <a:endParaRPr lang="en-US" sz="3600" noProof="1">
              <a:solidFill>
                <a:srgbClr val="484A47"/>
              </a:solidFill>
              <a:latin typeface="Trebuchet MS" panose="020B0703020202090204" pitchFamily="34" charset="0"/>
            </a:endParaRPr>
          </a:p>
          <a:p>
            <a:pPr marL="571500" indent="-571500">
              <a:buBlip>
                <a:blip r:embed="rId3"/>
              </a:buBlip>
            </a:pPr>
            <a:r>
              <a:rPr lang="en-US" sz="3600" noProof="1">
                <a:solidFill>
                  <a:srgbClr val="484A47"/>
                </a:solidFill>
                <a:latin typeface="Trebuchet MS" panose="020B0703020202090204" pitchFamily="34" charset="0"/>
              </a:rPr>
              <a:t>Nou dwe fè fas ak reyalite nou an.</a:t>
            </a:r>
          </a:p>
        </p:txBody>
      </p:sp>
    </p:spTree>
    <p:extLst>
      <p:ext uri="{BB962C8B-B14F-4D97-AF65-F5344CB8AC3E}">
        <p14:creationId xmlns:p14="http://schemas.microsoft.com/office/powerpoint/2010/main" val="10200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1E063-8E8C-A042-A65E-B8487CCC0039}"/>
              </a:ext>
            </a:extLst>
          </p:cNvPr>
          <p:cNvSpPr txBox="1"/>
          <p:nvPr/>
        </p:nvSpPr>
        <p:spPr>
          <a:xfrm>
            <a:off x="798787" y="957121"/>
            <a:ext cx="8713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noProof="1">
                <a:solidFill>
                  <a:srgbClr val="484A47"/>
                </a:solidFill>
                <a:latin typeface="Trebuchet MS" panose="020B0703020202090204" pitchFamily="34" charset="0"/>
              </a:rPr>
              <a:t>Akolad ki soti nan Bondye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B53C-63EB-0C42-BB8A-999EAE6E74BE}"/>
              </a:ext>
            </a:extLst>
          </p:cNvPr>
          <p:cNvSpPr txBox="1"/>
          <p:nvPr/>
        </p:nvSpPr>
        <p:spPr>
          <a:xfrm>
            <a:off x="943207" y="2355680"/>
            <a:ext cx="979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noProof="1">
                <a:solidFill>
                  <a:srgbClr val="484A47"/>
                </a:solidFill>
                <a:latin typeface="Trebuchet MS" panose="020B0703020202090204" pitchFamily="34" charset="0"/>
              </a:rPr>
              <a:t>Dezyèm travay lagras la se rejwenn nou nan reyalite nou an.</a:t>
            </a:r>
          </a:p>
        </p:txBody>
      </p:sp>
    </p:spTree>
    <p:extLst>
      <p:ext uri="{BB962C8B-B14F-4D97-AF65-F5344CB8AC3E}">
        <p14:creationId xmlns:p14="http://schemas.microsoft.com/office/powerpoint/2010/main" val="21884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1E063-8E8C-A042-A65E-B8487CCC0039}"/>
              </a:ext>
            </a:extLst>
          </p:cNvPr>
          <p:cNvSpPr txBox="1"/>
          <p:nvPr/>
        </p:nvSpPr>
        <p:spPr>
          <a:xfrm>
            <a:off x="798787" y="957121"/>
            <a:ext cx="87130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noProof="1">
                <a:solidFill>
                  <a:srgbClr val="484A47"/>
                </a:solidFill>
                <a:latin typeface="Trebuchet MS" panose="020B0703020202090204" pitchFamily="34" charset="0"/>
              </a:rPr>
              <a:t>Akolad ki soti nan Bondye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8B53C-63EB-0C42-BB8A-999EAE6E74BE}"/>
              </a:ext>
            </a:extLst>
          </p:cNvPr>
          <p:cNvSpPr txBox="1"/>
          <p:nvPr/>
        </p:nvSpPr>
        <p:spPr>
          <a:xfrm>
            <a:off x="943207" y="2355680"/>
            <a:ext cx="9015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noProof="1">
                <a:solidFill>
                  <a:srgbClr val="484A47"/>
                </a:solidFill>
                <a:latin typeface="Trebuchet MS" panose="020B0703020202090204" pitchFamily="34" charset="0"/>
              </a:rPr>
              <a:t>Lè nou posede sa nou dwe posede a, gras Bondye a deplase soti nan tèt nou pou vini nan kè nou... epi nou kòmanse viv lavi nan akolad ak li.</a:t>
            </a:r>
          </a:p>
        </p:txBody>
      </p:sp>
    </p:spTree>
    <p:extLst>
      <p:ext uri="{BB962C8B-B14F-4D97-AF65-F5344CB8AC3E}">
        <p14:creationId xmlns:p14="http://schemas.microsoft.com/office/powerpoint/2010/main" val="396766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23F9C0-B010-074F-9E04-B05815B8EEC6}"/>
              </a:ext>
            </a:extLst>
          </p:cNvPr>
          <p:cNvSpPr txBox="1"/>
          <p:nvPr/>
        </p:nvSpPr>
        <p:spPr>
          <a:xfrm>
            <a:off x="798787" y="957121"/>
            <a:ext cx="97362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noProof="1">
                <a:solidFill>
                  <a:srgbClr val="30836A"/>
                </a:solidFill>
                <a:latin typeface="Trebuchet MS" panose="020B0703020202090204" pitchFamily="34" charset="0"/>
              </a:rPr>
              <a:t>Envitasyon ki soti nan Bondye 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8F925-21CF-374F-91AB-6F1DA97BEC29}"/>
              </a:ext>
            </a:extLst>
          </p:cNvPr>
          <p:cNvSpPr txBox="1"/>
          <p:nvPr/>
        </p:nvSpPr>
        <p:spPr>
          <a:xfrm>
            <a:off x="943207" y="2355680"/>
            <a:ext cx="9792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noProof="1">
                <a:solidFill>
                  <a:srgbClr val="484A47"/>
                </a:solidFill>
                <a:latin typeface="Trebuchet MS" panose="020B0703020202090204" pitchFamily="34" charset="0"/>
              </a:rPr>
              <a:t>Ou gen yon envitasyon nan "moman sa a" nan gras ekstraòdinè Bondye a.</a:t>
            </a:r>
          </a:p>
        </p:txBody>
      </p:sp>
    </p:spTree>
    <p:extLst>
      <p:ext uri="{BB962C8B-B14F-4D97-AF65-F5344CB8AC3E}">
        <p14:creationId xmlns:p14="http://schemas.microsoft.com/office/powerpoint/2010/main" val="37462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209</Words>
  <Application>Microsoft Macintosh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Morning Worship</dc:title>
  <dc:creator>Bonnie Beam</dc:creator>
  <cp:lastModifiedBy>Microsoft Office User</cp:lastModifiedBy>
  <cp:revision>36</cp:revision>
  <dcterms:created xsi:type="dcterms:W3CDTF">2019-01-08T13:38:03Z</dcterms:created>
  <dcterms:modified xsi:type="dcterms:W3CDTF">2021-07-06T14:09:15Z</dcterms:modified>
</cp:coreProperties>
</file>