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74"/>
  </p:normalViewPr>
  <p:slideViewPr>
    <p:cSldViewPr>
      <p:cViewPr varScale="1">
        <p:scale>
          <a:sx n="165" d="100"/>
          <a:sy n="165" d="100"/>
        </p:scale>
        <p:origin x="13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1828801"/>
            <a:ext cx="9144000" cy="3034904"/>
            <a:chOff x="0" y="1536"/>
            <a:chExt cx="5760" cy="2549"/>
          </a:xfrm>
        </p:grpSpPr>
        <p:sp>
          <p:nvSpPr>
            <p:cNvPr id="4464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64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8"/>
            <a:ext cx="7772400" cy="1302544"/>
          </a:xfrm>
        </p:spPr>
        <p:txBody>
          <a:bodyPr anchor="b"/>
          <a:lstStyle>
            <a:lvl1pPr>
              <a:defRPr sz="405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464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464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64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1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23" indent="0" algn="ctr">
              <a:buNone/>
            </a:lvl2pPr>
            <a:lvl3pPr marL="685845" indent="0" algn="ctr">
              <a:buNone/>
            </a:lvl3pPr>
            <a:lvl4pPr marL="1028768" indent="0" algn="ctr">
              <a:buNone/>
            </a:lvl4pPr>
            <a:lvl5pPr marL="1371691" indent="0" algn="ctr">
              <a:buNone/>
            </a:lvl5pPr>
            <a:lvl6pPr marL="1714613" indent="0" algn="ctr">
              <a:buNone/>
            </a:lvl6pPr>
            <a:lvl7pPr marL="2057536" indent="0" algn="ctr">
              <a:buNone/>
            </a:lvl7pPr>
            <a:lvl8pPr marL="2400459" indent="0" algn="ctr">
              <a:buNone/>
            </a:lvl8pPr>
            <a:lvl9pPr marL="274338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1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54868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8"/>
            <a:ext cx="762000" cy="273844"/>
          </a:xfrm>
        </p:spPr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6" cy="56316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6" cy="28229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072-4E34-4CAF-8FEF-667106C86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1D2-7D5E-4896-92EB-E53D1C8B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177E-1016-4CCA-8FE5-D88319B6E1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422-65A2-456D-BEC7-C47AD0B8B0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2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1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8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877B-83BD-4C40-BEFA-AA9BF8A4EA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2BB8-A3F4-4C55-862C-8CEEB7AB39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CE3-4D11-4CC7-98CE-223DD9C9D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9EA0-0E20-4A2C-AB39-C2B1E1BB2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26A2-8063-471C-BA11-DFAB287F5A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68C-66FB-4691-933A-0032B9F4D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4E08-F974-4E06-8B46-D64699B35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A0E1-3E4B-4443-B267-335A340A55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06AB-4902-4B25-9220-642A7ACBF2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5634-2A95-4539-A7E9-8CA56B4BE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23" indent="0">
              <a:buNone/>
              <a:defRPr sz="1350"/>
            </a:lvl2pPr>
            <a:lvl3pPr marL="685845" indent="0">
              <a:buNone/>
              <a:defRPr sz="1200"/>
            </a:lvl3pPr>
            <a:lvl4pPr marL="1028768" indent="0">
              <a:buNone/>
              <a:defRPr sz="1050"/>
            </a:lvl4pPr>
            <a:lvl5pPr marL="1371691" indent="0">
              <a:buNone/>
              <a:defRPr sz="1050"/>
            </a:lvl5pPr>
            <a:lvl6pPr marL="1714613" indent="0">
              <a:buNone/>
              <a:defRPr sz="1050"/>
            </a:lvl6pPr>
            <a:lvl7pPr marL="2057536" indent="0">
              <a:buNone/>
              <a:defRPr sz="1050"/>
            </a:lvl7pPr>
            <a:lvl8pPr marL="2400459" indent="0">
              <a:buNone/>
              <a:defRPr sz="1050"/>
            </a:lvl8pPr>
            <a:lvl9pPr marL="274338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2FD9-1E78-43C6-8B7D-6A4A472EA6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DDD-B191-40D5-8BA3-527C425BF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23" indent="0">
              <a:buNone/>
              <a:defRPr sz="2100"/>
            </a:lvl2pPr>
            <a:lvl3pPr marL="685845" indent="0">
              <a:buNone/>
              <a:defRPr sz="1800"/>
            </a:lvl3pPr>
            <a:lvl4pPr marL="1028768" indent="0">
              <a:buNone/>
              <a:defRPr sz="1500"/>
            </a:lvl4pPr>
            <a:lvl5pPr marL="1371691" indent="0">
              <a:buNone/>
              <a:defRPr sz="1500"/>
            </a:lvl5pPr>
            <a:lvl6pPr marL="1714613" indent="0">
              <a:buNone/>
              <a:defRPr sz="1500"/>
            </a:lvl6pPr>
            <a:lvl7pPr marL="2057536" indent="0">
              <a:buNone/>
              <a:defRPr sz="1500"/>
            </a:lvl7pPr>
            <a:lvl8pPr marL="2400459" indent="0">
              <a:buNone/>
              <a:defRPr sz="1500"/>
            </a:lvl8pPr>
            <a:lvl9pPr marL="274338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96B-9040-46E5-8C57-F499C9E116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D4C-FD95-411F-87D0-76F1132EF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701-FBDC-4653-B813-91EE6222D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3688-138A-49B2-B465-55ABAF01C0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299B-BAEC-4502-BBCD-5A7F5CD1B5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6B30-2C67-4778-9B30-BCF5BB4C2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23" indent="0">
              <a:buNone/>
              <a:defRPr sz="2100"/>
            </a:lvl2pPr>
            <a:lvl3pPr marL="685845" indent="0">
              <a:buNone/>
              <a:defRPr sz="1800"/>
            </a:lvl3pPr>
            <a:lvl4pPr marL="1028768" indent="0">
              <a:buNone/>
              <a:defRPr sz="1500"/>
            </a:lvl4pPr>
            <a:lvl5pPr marL="1371691" indent="0">
              <a:buNone/>
              <a:defRPr sz="1500"/>
            </a:lvl5pPr>
            <a:lvl6pPr marL="1714613" indent="0">
              <a:buNone/>
              <a:defRPr sz="1500"/>
            </a:lvl6pPr>
            <a:lvl7pPr marL="2057536" indent="0">
              <a:buNone/>
              <a:defRPr sz="1500"/>
            </a:lvl7pPr>
            <a:lvl8pPr marL="2400459" indent="0">
              <a:buNone/>
              <a:defRPr sz="1500"/>
            </a:lvl8pPr>
            <a:lvl9pPr marL="274338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/>
          <p:cNvGrpSpPr>
            <a:grpSpLocks/>
          </p:cNvGrpSpPr>
          <p:nvPr/>
        </p:nvGrpSpPr>
        <p:grpSpPr bwMode="auto">
          <a:xfrm>
            <a:off x="0" y="1828801"/>
            <a:ext cx="9144000" cy="3034904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fld id="{1FE32CFE-F993-45E9-8236-BF27C0F7426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23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45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68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91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92" indent="-2571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50" indent="-21432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306" indent="-17146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230" indent="-171461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152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6075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998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920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843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8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298E6-0665-4EFD-9F1F-5A36D78AD44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8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8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076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507" indent="-30863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53" indent="-21261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448" indent="-17146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5051" indent="-13716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79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682" indent="-13716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568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453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340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9F0C8-C9F8-4067-9A66-0098C43DA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56449-4D8E-48C7-B777-7DAE254DB2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23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845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768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691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192" indent="-2571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0" indent="-2143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06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0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52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75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gselect.ccli.com/about/termsofus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cli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047C6-378B-084C-8432-596145457A04}"/>
              </a:ext>
            </a:extLst>
          </p:cNvPr>
          <p:cNvSpPr txBox="1"/>
          <p:nvPr/>
        </p:nvSpPr>
        <p:spPr>
          <a:xfrm>
            <a:off x="3505200" y="142875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Fondasyon pou administrasyon biblik la </a:t>
            </a:r>
          </a:p>
        </p:txBody>
      </p:sp>
    </p:spTree>
    <p:extLst>
      <p:ext uri="{BB962C8B-B14F-4D97-AF65-F5344CB8AC3E}">
        <p14:creationId xmlns:p14="http://schemas.microsoft.com/office/powerpoint/2010/main" val="18024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89562-2E30-B24D-A7F4-9066B25E2840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Sakrifis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1E4C2-82AE-4D44-9444-2677C5B3986C}"/>
              </a:ext>
            </a:extLst>
          </p:cNvPr>
          <p:cNvSpPr txBox="1"/>
          <p:nvPr/>
        </p:nvSpPr>
        <p:spPr>
          <a:xfrm>
            <a:off x="838200" y="2038350"/>
            <a:ext cx="7848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noProof="1">
                <a:solidFill>
                  <a:srgbClr val="484A47"/>
                </a:solidFill>
                <a:latin typeface="Trebuchet MS" panose="020B0703020202090204" pitchFamily="34" charset="0"/>
              </a:rPr>
              <a:t>“Mwen pap jam ofri Bondye m nan, Seyè mwen an yon sakrifis ki pa koute m anyen”.</a:t>
            </a:r>
          </a:p>
          <a:p>
            <a:endParaRPr lang="en-US" sz="30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n-US" sz="3000" noProof="1">
                <a:solidFill>
                  <a:srgbClr val="484A47"/>
                </a:solidFill>
                <a:latin typeface="Trebuchet MS" panose="020B0703020202090204" pitchFamily="34" charset="0"/>
              </a:rPr>
              <a:t>2 Samyèl 24:24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D4FB9D-1709-784A-9596-54CF1E5CDEF3}"/>
              </a:ext>
            </a:extLst>
          </p:cNvPr>
          <p:cNvCxnSpPr>
            <a:cxnSpLocks/>
          </p:cNvCxnSpPr>
          <p:nvPr/>
        </p:nvCxnSpPr>
        <p:spPr>
          <a:xfrm>
            <a:off x="914400" y="32575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A8CC3-110C-3F44-B2D2-E058779E931B}"/>
              </a:ext>
            </a:extLst>
          </p:cNvPr>
          <p:cNvSpPr txBox="1"/>
          <p:nvPr/>
        </p:nvSpPr>
        <p:spPr>
          <a:xfrm>
            <a:off x="0" y="742950"/>
            <a:ext cx="9144000" cy="334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Lè louwanj lan mande yon sakrifis, </a:t>
            </a:r>
          </a:p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mwen pral adore menm lè sa a.  </a:t>
            </a:r>
          </a:p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Remèt tout bagay sa yo mwen renmen anpil nan lavi a.  </a:t>
            </a:r>
          </a:p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Men, si devosyon an koute m tout bagay, </a:t>
            </a:r>
          </a:p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l’ap jwenn mwen fidèl a apèl li.  </a:t>
            </a:r>
          </a:p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Lè louwanj lan mande yon sakrifis.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16A3B-460F-1D48-8173-7EA47B4EA4C3}"/>
              </a:ext>
            </a:extLst>
          </p:cNvPr>
          <p:cNvSpPr txBox="1"/>
          <p:nvPr/>
        </p:nvSpPr>
        <p:spPr>
          <a:xfrm>
            <a:off x="25078" y="44005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CCLI Song # 595387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Russell Mauldin | Sue Smith</a:t>
            </a:r>
            <a:b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© 1990 New Spring (Admin. by Brentwood-Benson Music Publishing, Inc.)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For use solely with the </a:t>
            </a:r>
            <a:r>
              <a:rPr lang="en-US" sz="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SongSelect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® 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Use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. 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All rights reserved. 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www.ccli.com</a:t>
            </a:r>
            <a:endParaRPr lang="en-US" sz="6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CCLI License # 376812</a:t>
            </a:r>
          </a:p>
        </p:txBody>
      </p:sp>
    </p:spTree>
    <p:extLst>
      <p:ext uri="{BB962C8B-B14F-4D97-AF65-F5344CB8AC3E}">
        <p14:creationId xmlns:p14="http://schemas.microsoft.com/office/powerpoint/2010/main" val="14130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7065F7-E506-4942-9FC4-91343518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8" y="209550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03E759-378D-294F-8A73-396767A465A1}"/>
              </a:ext>
            </a:extLst>
          </p:cNvPr>
          <p:cNvGrpSpPr/>
          <p:nvPr/>
        </p:nvGrpSpPr>
        <p:grpSpPr>
          <a:xfrm>
            <a:off x="2948596" y="1455010"/>
            <a:ext cx="3169222" cy="3476813"/>
            <a:chOff x="3024796" y="1455010"/>
            <a:chExt cx="3169222" cy="3476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E1B44F-B2C6-5A48-AB80-DA32BEFE00D0}"/>
                </a:ext>
              </a:extLst>
            </p:cNvPr>
            <p:cNvSpPr txBox="1"/>
            <p:nvPr/>
          </p:nvSpPr>
          <p:spPr>
            <a:xfrm>
              <a:off x="3024796" y="1455010"/>
              <a:ext cx="3165835" cy="65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noProof="1">
                  <a:latin typeface="Trebuchet MS" panose="020B0703020202090204" pitchFamily="34" charset="0"/>
                </a:rPr>
                <a:t>Sakrifis</a:t>
              </a:r>
              <a:endParaRPr lang="en-US" sz="2800" dirty="0">
                <a:latin typeface="Trebuchet MS" panose="020B070302020209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FBB319-1AEF-6348-801B-BC48A25E12B3}"/>
                </a:ext>
              </a:extLst>
            </p:cNvPr>
            <p:cNvSpPr txBox="1"/>
            <p:nvPr/>
          </p:nvSpPr>
          <p:spPr>
            <a:xfrm>
              <a:off x="3028184" y="2724150"/>
              <a:ext cx="3165834" cy="7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noProof="1">
                  <a:latin typeface="Trebuchet MS" panose="020B0703020202090204" pitchFamily="34" charset="0"/>
                </a:rPr>
                <a:t>Jenewozite</a:t>
              </a:r>
              <a:endParaRPr lang="en-US" sz="3200" dirty="0">
                <a:latin typeface="Trebuchet MS" panose="020B070302020209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649650-4B7E-C042-A74D-001386ADF905}"/>
                </a:ext>
              </a:extLst>
            </p:cNvPr>
            <p:cNvSpPr txBox="1"/>
            <p:nvPr/>
          </p:nvSpPr>
          <p:spPr>
            <a:xfrm>
              <a:off x="3024796" y="4029204"/>
              <a:ext cx="3165833" cy="90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noProof="1">
                  <a:latin typeface="Trebuchet MS" panose="020B0703020202090204" pitchFamily="34" charset="0"/>
                </a:rPr>
                <a:t>Fidelite</a:t>
              </a:r>
              <a:endParaRPr lang="en-US" sz="4000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BDF9F-4A92-8947-9A82-9D8D2E45EDA7}"/>
              </a:ext>
            </a:extLst>
          </p:cNvPr>
          <p:cNvSpPr txBox="1"/>
          <p:nvPr/>
        </p:nvSpPr>
        <p:spPr>
          <a:xfrm>
            <a:off x="3505200" y="142875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Fondasyon pou administrasyon biblik la </a:t>
            </a:r>
          </a:p>
        </p:txBody>
      </p:sp>
    </p:spTree>
    <p:extLst>
      <p:ext uri="{BB962C8B-B14F-4D97-AF65-F5344CB8AC3E}">
        <p14:creationId xmlns:p14="http://schemas.microsoft.com/office/powerpoint/2010/main" val="1617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7065F7-E506-4942-9FC4-91343518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8" y="209550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03E759-378D-294F-8A73-396767A465A1}"/>
              </a:ext>
            </a:extLst>
          </p:cNvPr>
          <p:cNvGrpSpPr/>
          <p:nvPr/>
        </p:nvGrpSpPr>
        <p:grpSpPr>
          <a:xfrm>
            <a:off x="2948596" y="1455010"/>
            <a:ext cx="3169222" cy="3476813"/>
            <a:chOff x="3024796" y="1455010"/>
            <a:chExt cx="3169222" cy="3476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E1B44F-B2C6-5A48-AB80-DA32BEFE00D0}"/>
                </a:ext>
              </a:extLst>
            </p:cNvPr>
            <p:cNvSpPr txBox="1"/>
            <p:nvPr/>
          </p:nvSpPr>
          <p:spPr>
            <a:xfrm>
              <a:off x="3024796" y="1455010"/>
              <a:ext cx="3165835" cy="65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noProof="1">
                  <a:latin typeface="Trebuchet MS" panose="020B0703020202090204" pitchFamily="34" charset="0"/>
                </a:rPr>
                <a:t>Sakrifis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FBB319-1AEF-6348-801B-BC48A25E12B3}"/>
                </a:ext>
              </a:extLst>
            </p:cNvPr>
            <p:cNvSpPr txBox="1"/>
            <p:nvPr/>
          </p:nvSpPr>
          <p:spPr>
            <a:xfrm>
              <a:off x="3028184" y="2724150"/>
              <a:ext cx="3165834" cy="7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noProof="1">
                  <a:latin typeface="Trebuchet MS" panose="020B0703020202090204" pitchFamily="34" charset="0"/>
                </a:rPr>
                <a:t>Jenewozite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649650-4B7E-C042-A74D-001386ADF905}"/>
                </a:ext>
              </a:extLst>
            </p:cNvPr>
            <p:cNvSpPr txBox="1"/>
            <p:nvPr/>
          </p:nvSpPr>
          <p:spPr>
            <a:xfrm>
              <a:off x="3024796" y="4029204"/>
              <a:ext cx="3165833" cy="90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noProof="1">
                  <a:latin typeface="Trebuchet MS" panose="020B0703020202090204" pitchFamily="34" charset="0"/>
                </a:rPr>
                <a:t>Fidelite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4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D0288-9645-C74F-BA41-37F71046B400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Yon envitasyon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FD09B-46E7-EA4E-95F4-7323FBF1EFA8}"/>
              </a:ext>
            </a:extLst>
          </p:cNvPr>
          <p:cNvSpPr txBox="1"/>
          <p:nvPr/>
        </p:nvSpPr>
        <p:spPr>
          <a:xfrm>
            <a:off x="838200" y="203835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noProof="1">
                <a:solidFill>
                  <a:srgbClr val="484A47"/>
                </a:solidFill>
                <a:latin typeface="Trebuchet MS" panose="020B0703020202090204" pitchFamily="34" charset="0"/>
              </a:rPr>
              <a:t>“Moun yo bay anpil, y'ap mande l' anpil tou…”</a:t>
            </a:r>
          </a:p>
          <a:p>
            <a:endParaRPr lang="en-US" sz="30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n-US" sz="3000" noProof="1">
                <a:solidFill>
                  <a:srgbClr val="484A47"/>
                </a:solidFill>
                <a:latin typeface="Trebuchet MS" panose="020B0703020202090204" pitchFamily="34" charset="0"/>
              </a:rPr>
              <a:t>Lik 12:48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4A07B-874B-DA40-AE49-6301F5DB2383}"/>
              </a:ext>
            </a:extLst>
          </p:cNvPr>
          <p:cNvCxnSpPr>
            <a:cxnSpLocks/>
          </p:cNvCxnSpPr>
          <p:nvPr/>
        </p:nvCxnSpPr>
        <p:spPr>
          <a:xfrm>
            <a:off x="914400" y="32575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6513A-4245-6944-8C67-7AA743245F4B}"/>
              </a:ext>
            </a:extLst>
          </p:cNvPr>
          <p:cNvSpPr txBox="1"/>
          <p:nvPr/>
        </p:nvSpPr>
        <p:spPr>
          <a:xfrm>
            <a:off x="1219200" y="1123950"/>
            <a:ext cx="6248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Fidelite a se pa sèlman sou </a:t>
            </a:r>
            <a:r>
              <a:rPr lang="en-US" sz="41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sa ke yo ye</a:t>
            </a:r>
            <a:r>
              <a:rPr lang="en-US" sz="41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, men sitou sou </a:t>
            </a:r>
            <a:r>
              <a:rPr lang="en-US" sz="41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sa ke you fè</a:t>
            </a:r>
            <a:r>
              <a:rPr lang="en-US" sz="41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1F648-C446-0C42-A70B-4CF57E852C1E}"/>
              </a:ext>
            </a:extLst>
          </p:cNvPr>
          <p:cNvSpPr txBox="1"/>
          <p:nvPr/>
        </p:nvSpPr>
        <p:spPr>
          <a:xfrm>
            <a:off x="1447800" y="1428750"/>
            <a:ext cx="6172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Administrasyon biblik sou finans lan reyèlman kòmanse ak ladim.</a:t>
            </a:r>
          </a:p>
        </p:txBody>
      </p:sp>
    </p:spTree>
    <p:extLst>
      <p:ext uri="{BB962C8B-B14F-4D97-AF65-F5344CB8AC3E}">
        <p14:creationId xmlns:p14="http://schemas.microsoft.com/office/powerpoint/2010/main" val="28964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64797-9825-6E41-97AC-95A66DE34DFF}"/>
              </a:ext>
            </a:extLst>
          </p:cNvPr>
          <p:cNvSpPr txBox="1"/>
          <p:nvPr/>
        </p:nvSpPr>
        <p:spPr>
          <a:xfrm>
            <a:off x="1752600" y="1809750"/>
            <a:ext cx="5943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Fidelite a se pa sèlman sou ladim.</a:t>
            </a:r>
          </a:p>
        </p:txBody>
      </p:sp>
    </p:spTree>
    <p:extLst>
      <p:ext uri="{BB962C8B-B14F-4D97-AF65-F5344CB8AC3E}">
        <p14:creationId xmlns:p14="http://schemas.microsoft.com/office/powerpoint/2010/main" val="34412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62C7D-09F0-414A-B41E-28B43272FB62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Jenewozite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DFECA-5AE2-BD45-9B3F-58624E6B898E}"/>
              </a:ext>
            </a:extLst>
          </p:cNvPr>
          <p:cNvSpPr txBox="1"/>
          <p:nvPr/>
        </p:nvSpPr>
        <p:spPr>
          <a:xfrm>
            <a:off x="838200" y="173355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noProof="1">
                <a:solidFill>
                  <a:srgbClr val="484A47"/>
                </a:solidFill>
                <a:latin typeface="Trebuchet MS" panose="020B0703020202090204" pitchFamily="34" charset="0"/>
              </a:rPr>
              <a:t>“Aprè esè ki plis sevè a, lajwa li ki debòde a ak povrete ekstrèm yo soti nan yon jenewozite ki rich”.</a:t>
            </a:r>
          </a:p>
          <a:p>
            <a:endParaRPr lang="en-US" sz="30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n-US" sz="3000" noProof="1">
                <a:solidFill>
                  <a:srgbClr val="484A47"/>
                </a:solidFill>
                <a:latin typeface="Trebuchet MS" panose="020B0703020202090204" pitchFamily="34" charset="0"/>
              </a:rPr>
              <a:t>2 Korentyen 8:2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7FEA7-D442-CA45-AF07-C349922CF44A}"/>
              </a:ext>
            </a:extLst>
          </p:cNvPr>
          <p:cNvCxnSpPr>
            <a:cxnSpLocks/>
          </p:cNvCxnSpPr>
          <p:nvPr/>
        </p:nvCxnSpPr>
        <p:spPr>
          <a:xfrm>
            <a:off x="914400" y="34099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83D55-BA40-1340-BFC6-6B5AFF7220B7}"/>
              </a:ext>
            </a:extLst>
          </p:cNvPr>
          <p:cNvSpPr txBox="1"/>
          <p:nvPr/>
        </p:nvSpPr>
        <p:spPr>
          <a:xfrm>
            <a:off x="5334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2 Korentyen 8 &amp;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86222-92F9-5F42-9AC5-BE947528683F}"/>
              </a:ext>
            </a:extLst>
          </p:cNvPr>
          <p:cNvSpPr txBox="1"/>
          <p:nvPr/>
        </p:nvSpPr>
        <p:spPr>
          <a:xfrm>
            <a:off x="685800" y="1581150"/>
            <a:ext cx="7239000" cy="221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200" noProof="1">
                <a:solidFill>
                  <a:srgbClr val="484A47"/>
                </a:solidFill>
                <a:latin typeface="Trebuchet MS" panose="020B0703020202090204" pitchFamily="34" charset="0"/>
              </a:rPr>
              <a:t>Yon egzanp sou jenewozite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200" noProof="1">
                <a:solidFill>
                  <a:srgbClr val="484A47"/>
                </a:solidFill>
                <a:latin typeface="Trebuchet MS" panose="020B0703020202090204" pitchFamily="34" charset="0"/>
              </a:rPr>
              <a:t>Yon egzòtasyon pou jenewozite a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200" noProof="1">
                <a:solidFill>
                  <a:srgbClr val="484A47"/>
                </a:solidFill>
                <a:latin typeface="Trebuchet MS" panose="020B0703020202090204" pitchFamily="34" charset="0"/>
              </a:rPr>
              <a:t>Yon ankourajman pou jenerozite a</a:t>
            </a:r>
          </a:p>
        </p:txBody>
      </p:sp>
    </p:spTree>
    <p:extLst>
      <p:ext uri="{BB962C8B-B14F-4D97-AF65-F5344CB8AC3E}">
        <p14:creationId xmlns:p14="http://schemas.microsoft.com/office/powerpoint/2010/main" val="2234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217A9-32C4-1E4F-953B-CFF11AFDC33B}"/>
              </a:ext>
            </a:extLst>
          </p:cNvPr>
          <p:cNvSpPr txBox="1"/>
          <p:nvPr/>
        </p:nvSpPr>
        <p:spPr>
          <a:xfrm>
            <a:off x="1371600" y="51435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Sèt prensip biblik nan </a:t>
            </a:r>
          </a:p>
          <a:p>
            <a:pPr algn="ctr"/>
            <a:r>
              <a:rPr lang="en-US" sz="4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2 Korentyen 9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EFCC8-ADB7-CC4C-AC73-6AAE045630E5}"/>
              </a:ext>
            </a:extLst>
          </p:cNvPr>
          <p:cNvSpPr txBox="1"/>
          <p:nvPr/>
        </p:nvSpPr>
        <p:spPr>
          <a:xfrm>
            <a:off x="457200" y="2083787"/>
            <a:ext cx="8229600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300" noProof="1">
                <a:solidFill>
                  <a:srgbClr val="484A47"/>
                </a:solidFill>
                <a:latin typeface="Trebuchet MS" panose="020B0703020202090204" pitchFamily="34" charset="0"/>
              </a:rPr>
              <a:t>v.6 — Nou pral rekòlte sa nou simen.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noProof="1">
                <a:solidFill>
                  <a:srgbClr val="484A47"/>
                </a:solidFill>
                <a:latin typeface="Trebuchet MS" panose="020B0703020202090204" pitchFamily="34" charset="0"/>
              </a:rPr>
              <a:t>v. 7 — Bondye renmen moun ki bay ak kè kontan.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noProof="1">
                <a:solidFill>
                  <a:srgbClr val="484A47"/>
                </a:solidFill>
                <a:latin typeface="Trebuchet MS" panose="020B0703020202090204" pitchFamily="34" charset="0"/>
              </a:rPr>
              <a:t>v. 8 — Gras Bondye an kantite.</a:t>
            </a:r>
            <a:r>
              <a:rPr lang="en-US" sz="23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noProof="1">
                <a:solidFill>
                  <a:srgbClr val="484A47"/>
                </a:solidFill>
                <a:latin typeface="Trebuchet MS" panose="020B0703020202090204" pitchFamily="34" charset="0"/>
              </a:rPr>
              <a:t>v. 10-11 — Jenewozite a miltipliye rekòt la.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noProof="1">
                <a:solidFill>
                  <a:srgbClr val="484A47"/>
                </a:solidFill>
                <a:latin typeface="Trebuchet MS" panose="020B0703020202090204" pitchFamily="34" charset="0"/>
              </a:rPr>
              <a:t>v. 13 — Jenewozite a ankouraje lòt moun. 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300" noProof="1">
                <a:solidFill>
                  <a:srgbClr val="484A47"/>
                </a:solidFill>
                <a:latin typeface="Trebuchet MS" panose="020B0703020202090204" pitchFamily="34" charset="0"/>
              </a:rPr>
              <a:t>v. 14 — Jenewozite a pwodwi lapriyè, pwisans ak louwanj.</a:t>
            </a:r>
          </a:p>
        </p:txBody>
      </p:sp>
    </p:spTree>
    <p:extLst>
      <p:ext uri="{BB962C8B-B14F-4D97-AF65-F5344CB8AC3E}">
        <p14:creationId xmlns:p14="http://schemas.microsoft.com/office/powerpoint/2010/main" val="19790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NTS Presentation Lilly Grant</Template>
  <TotalTime>1113</TotalTime>
  <Words>324</Words>
  <Application>Microsoft Macintosh PowerPoint</Application>
  <PresentationFormat>On-screen Show (16:9)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Book Antiqua</vt:lpstr>
      <vt:lpstr>Calibri</vt:lpstr>
      <vt:lpstr>Garamond</vt:lpstr>
      <vt:lpstr>Lucida Sans</vt:lpstr>
      <vt:lpstr>Trebuchet MS</vt:lpstr>
      <vt:lpstr>Wingdings</vt:lpstr>
      <vt:lpstr>Wingdings 2</vt:lpstr>
      <vt:lpstr>Wingdings 3</vt:lpstr>
      <vt:lpstr>Teamwork</vt:lpstr>
      <vt:lpstr>Apex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Stephen Borger</dc:creator>
  <cp:lastModifiedBy>Microsoft Office User</cp:lastModifiedBy>
  <cp:revision>34</cp:revision>
  <dcterms:created xsi:type="dcterms:W3CDTF">2017-01-25T16:14:11Z</dcterms:created>
  <dcterms:modified xsi:type="dcterms:W3CDTF">2021-06-18T15:15:51Z</dcterms:modified>
</cp:coreProperties>
</file>