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2"/>
  </p:sldMasterIdLst>
  <p:notesMasterIdLst>
    <p:notesMasterId r:id="rId35"/>
  </p:notes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6E6B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6E6B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6E6B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6E6B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6E6B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6E6B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6E6B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6E6B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6E6B"/>
        </a:solidFill>
        <a:effectLst/>
        <a:uFillTx/>
        <a:latin typeface="Garamond"/>
        <a:ea typeface="Garamond"/>
        <a:cs typeface="Garamond"/>
        <a:sym typeface="Garamon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6E6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CEC"/>
          </a:solidFill>
        </a:fill>
      </a:tcStyle>
    </a:wholeTbl>
    <a:band2H>
      <a:tcTxStyle/>
      <a:tcStyle>
        <a:tcBdr/>
        <a:fill>
          <a:solidFill>
            <a:srgbClr val="E7F6F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6E6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6E6"/>
          </a:solidFill>
        </a:fill>
      </a:tcStyle>
    </a:wholeTbl>
    <a:band2H>
      <a:tcTxStyle/>
      <a:tcStyle>
        <a:tcBdr/>
        <a:fill>
          <a:solidFill>
            <a:srgbClr val="F1F3F3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6E6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3"/>
          </a:solidFill>
        </a:fill>
      </a:tcStyle>
    </a:wholeTbl>
    <a:band2H>
      <a:tcTxStyle/>
      <a:tcStyle>
        <a:tcBdr/>
        <a:fill>
          <a:solidFill>
            <a:srgbClr val="E9F0EA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6E6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A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6E6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6E6B"/>
              </a:solidFill>
              <a:prstDash val="solid"/>
              <a:round/>
            </a:ln>
          </a:top>
          <a:bottom>
            <a:ln w="25400" cap="flat">
              <a:solidFill>
                <a:srgbClr val="006E6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6E6B"/>
              </a:solidFill>
              <a:prstDash val="solid"/>
              <a:round/>
            </a:ln>
          </a:top>
          <a:bottom>
            <a:ln w="25400" cap="flat">
              <a:solidFill>
                <a:srgbClr val="006E6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6E6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D3"/>
          </a:solidFill>
        </a:fill>
      </a:tcStyle>
    </a:wholeTbl>
    <a:band2H>
      <a:tcTxStyle/>
      <a:tcStyle>
        <a:tcBdr/>
        <a:fill>
          <a:solidFill>
            <a:srgbClr val="E6EAEA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6E6B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6E6B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6E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6"/>
  </p:normalViewPr>
  <p:slideViewPr>
    <p:cSldViewPr snapToGrid="0" snapToObjects="1">
      <p:cViewPr varScale="1">
        <p:scale>
          <a:sx n="143" d="100"/>
          <a:sy n="143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85800" y="1326357"/>
            <a:ext cx="7772400" cy="1302546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algn="ctr">
              <a:buClrTx/>
            </a:lvl2pPr>
            <a:lvl3pPr algn="ctr">
              <a:buClrTx/>
            </a:lvl3pPr>
            <a:lvl4pPr algn="ctr">
              <a:buClrTx/>
            </a:lvl4pPr>
            <a:lvl5pPr algn="ctr"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422030" y="1028700"/>
            <a:ext cx="8229601" cy="137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 cap="all">
                <a:gradFill flip="none" rotWithShape="1">
                  <a:gsLst>
                    <a:gs pos="0">
                      <a:srgbClr val="8CABDE"/>
                    </a:gs>
                    <a:gs pos="73000">
                      <a:srgbClr val="8CABDE"/>
                    </a:gs>
                    <a:gs pos="100000">
                      <a:srgbClr val="749CD9"/>
                    </a:gs>
                  </a:gsLst>
                  <a:lin ang="4800000" scaled="0"/>
                </a:gradFill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498774"/>
            <a:ext cx="6400800" cy="131445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1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342922" algn="ctr">
              <a:buClrTx/>
              <a:buSzTx/>
              <a:buNone/>
              <a:defRPr sz="21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685845" algn="ctr">
              <a:buClrTx/>
              <a:buSzTx/>
              <a:buNone/>
              <a:defRPr sz="21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028768" algn="ctr">
              <a:buClrTx/>
              <a:buSzTx/>
              <a:buNone/>
              <a:defRPr sz="21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371690" algn="ctr">
              <a:buClrTx/>
              <a:buSzTx/>
              <a:buNone/>
              <a:defRPr sz="21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9799" y="4946652"/>
            <a:ext cx="127001" cy="1397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3600">
                <a:solidFill>
                  <a:srgbClr val="6992CD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0200" y="1880840"/>
            <a:ext cx="7086600" cy="1132285"/>
          </a:xfrm>
          <a:prstGeom prst="rect">
            <a:avLst/>
          </a:prstGeom>
        </p:spPr>
        <p:txBody>
          <a:bodyPr/>
          <a:lstStyle>
            <a:lvl1pPr marL="0" indent="54867">
              <a:spcBef>
                <a:spcPts val="300"/>
              </a:spcBef>
              <a:buClrTx/>
              <a:buSzTx/>
              <a:buNone/>
              <a:defRPr sz="1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438941">
              <a:spcBef>
                <a:spcPts val="300"/>
              </a:spcBef>
              <a:buClrTx/>
              <a:buSzTx/>
              <a:buNone/>
              <a:defRPr sz="15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678986">
              <a:spcBef>
                <a:spcPts val="300"/>
              </a:spcBef>
              <a:buClrTx/>
              <a:buSzTx/>
              <a:buNone/>
              <a:defRPr sz="15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877882">
              <a:spcBef>
                <a:spcPts val="300"/>
              </a:spcBef>
              <a:buClrTx/>
              <a:buSzTx/>
              <a:buNone/>
              <a:defRPr sz="15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021909">
              <a:spcBef>
                <a:spcPts val="300"/>
              </a:spcBef>
              <a:buClrTx/>
              <a:buSzTx/>
              <a:buNone/>
              <a:defRPr sz="15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9799" y="4946652"/>
            <a:ext cx="127001" cy="1397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>
                <a:gradFill flip="none" rotWithShape="1">
                  <a:gsLst>
                    <a:gs pos="0">
                      <a:srgbClr val="8CABDE"/>
                    </a:gs>
                    <a:gs pos="73000">
                      <a:srgbClr val="8CABDE"/>
                    </a:gs>
                    <a:gs pos="100000">
                      <a:srgbClr val="749CD9"/>
                    </a:gs>
                  </a:gsLst>
                  <a:lin ang="4800000" scaled="0"/>
                </a:gra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 marL="411507" indent="-308629">
              <a:spcBef>
                <a:spcPts val="400"/>
              </a:spcBef>
              <a:buClr>
                <a:srgbClr val="F9F9F9"/>
              </a:buClr>
              <a:buSzPct val="65000"/>
              <a:buChar char=""/>
              <a:defRPr sz="19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663364" indent="-224423">
              <a:spcBef>
                <a:spcPts val="400"/>
              </a:spcBef>
              <a:buClr>
                <a:srgbClr val="F9F9F9"/>
              </a:buClr>
              <a:buSzPct val="80000"/>
              <a:buChar char="◼"/>
              <a:defRPr sz="19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896170" indent="-217183">
              <a:spcBef>
                <a:spcPts val="400"/>
              </a:spcBef>
              <a:buClr>
                <a:srgbClr val="F9F9F9"/>
              </a:buClr>
              <a:buSzPct val="95000"/>
              <a:buChar char="▫"/>
              <a:defRPr sz="19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1078359" indent="-200477">
              <a:spcBef>
                <a:spcPts val="400"/>
              </a:spcBef>
              <a:buClr>
                <a:srgbClr val="F9F9F9"/>
              </a:buClr>
              <a:buChar char=""/>
              <a:defRPr sz="19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1222387" indent="-200477">
              <a:spcBef>
                <a:spcPts val="400"/>
              </a:spcBef>
              <a:buClr>
                <a:srgbClr val="F9F9F9"/>
              </a:buClr>
              <a:buChar char="◾"/>
              <a:defRPr sz="19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9799" y="4946652"/>
            <a:ext cx="127001" cy="1397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8229600" cy="857251"/>
          </a:xfrm>
          <a:prstGeom prst="rect">
            <a:avLst/>
          </a:prstGeom>
        </p:spPr>
        <p:txBody>
          <a:bodyPr/>
          <a:lstStyle>
            <a:lvl1pPr>
              <a:defRPr sz="3000">
                <a:gradFill flip="none" rotWithShape="1">
                  <a:gsLst>
                    <a:gs pos="0">
                      <a:srgbClr val="8CABDE"/>
                    </a:gs>
                    <a:gs pos="73000">
                      <a:srgbClr val="8CABDE"/>
                    </a:gs>
                    <a:gs pos="100000">
                      <a:srgbClr val="749CD9"/>
                    </a:gs>
                  </a:gsLst>
                  <a:lin ang="4800000" scaled="0"/>
                </a:gra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6"/>
            <a:ext cx="4040188" cy="56316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400"/>
              </a:spcBef>
              <a:buClrTx/>
              <a:buSzTx/>
              <a:buNone/>
              <a:defRPr sz="1800" cap="all"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438941">
              <a:spcBef>
                <a:spcPts val="400"/>
              </a:spcBef>
              <a:buClrTx/>
              <a:buSzTx/>
              <a:buNone/>
              <a:defRPr sz="1800" cap="all"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678986">
              <a:spcBef>
                <a:spcPts val="400"/>
              </a:spcBef>
              <a:buClrTx/>
              <a:buSzTx/>
              <a:buNone/>
              <a:defRPr sz="1800" cap="all"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877882">
              <a:spcBef>
                <a:spcPts val="400"/>
              </a:spcBef>
              <a:buClrTx/>
              <a:buSzTx/>
              <a:buNone/>
              <a:defRPr sz="1800" cap="all"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021909">
              <a:spcBef>
                <a:spcPts val="400"/>
              </a:spcBef>
              <a:buClrTx/>
              <a:buSzTx/>
              <a:buNone/>
              <a:defRPr sz="1800" cap="all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4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645028" y="1151336"/>
            <a:ext cx="4041777" cy="563166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400"/>
              </a:spcBef>
              <a:buClrTx/>
              <a:buSzTx/>
              <a:buNone/>
              <a:defRPr sz="1800" cap="all">
                <a:effectLst/>
                <a:latin typeface="Book Antiqua"/>
                <a:ea typeface="Book Antiqua"/>
                <a:cs typeface="Book Antiqua"/>
                <a:sym typeface="Book Antiqua"/>
              </a:defRPr>
            </a:pPr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9799" y="4946652"/>
            <a:ext cx="127001" cy="1397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>
                <a:gradFill flip="none" rotWithShape="1">
                  <a:gsLst>
                    <a:gs pos="0">
                      <a:srgbClr val="8CABDE"/>
                    </a:gs>
                    <a:gs pos="73000">
                      <a:srgbClr val="8CABDE"/>
                    </a:gs>
                    <a:gs pos="100000">
                      <a:srgbClr val="749CD9"/>
                    </a:gs>
                  </a:gsLst>
                  <a:lin ang="4800000" scaled="0"/>
                </a:gra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9799" y="4946652"/>
            <a:ext cx="127001" cy="1397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9799" y="4946652"/>
            <a:ext cx="127001" cy="1397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9799" y="4946652"/>
            <a:ext cx="127001" cy="1397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xfrm>
            <a:off x="457203" y="204788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1600" b="0">
                <a:solidFill>
                  <a:srgbClr val="83A9E8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3" y="1143000"/>
            <a:ext cx="3008314" cy="345162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0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438941">
              <a:spcBef>
                <a:spcPts val="200"/>
              </a:spcBef>
              <a:buClrTx/>
              <a:buSzTx/>
              <a:buNone/>
              <a:defRPr sz="10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678986">
              <a:spcBef>
                <a:spcPts val="200"/>
              </a:spcBef>
              <a:buClrTx/>
              <a:buSzTx/>
              <a:buNone/>
              <a:defRPr sz="10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877882">
              <a:spcBef>
                <a:spcPts val="200"/>
              </a:spcBef>
              <a:buClrTx/>
              <a:buSzTx/>
              <a:buNone/>
              <a:defRPr sz="10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021909">
              <a:spcBef>
                <a:spcPts val="200"/>
              </a:spcBef>
              <a:buClrTx/>
              <a:buSzTx/>
              <a:buNone/>
              <a:defRPr sz="10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9799" y="4946652"/>
            <a:ext cx="127001" cy="1397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500">
                <a:gradFill flip="none" rotWithShape="1">
                  <a:gsLst>
                    <a:gs pos="0">
                      <a:srgbClr val="8CABDE"/>
                    </a:gs>
                    <a:gs pos="73000">
                      <a:srgbClr val="8CABDE"/>
                    </a:gs>
                    <a:gs pos="100000">
                      <a:srgbClr val="749CD9"/>
                    </a:gs>
                  </a:gsLst>
                  <a:lin ang="4800000" scaled="0"/>
                </a:gra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828800" y="1373980"/>
            <a:ext cx="5486400" cy="2971801"/>
          </a:xfrm>
          <a:prstGeom prst="rect">
            <a:avLst/>
          </a:prstGeom>
          <a:ln w="44450" cap="sq">
            <a:solidFill>
              <a:srgbClr val="FFFFFF"/>
            </a:solidFill>
            <a:miter lim="800000"/>
          </a:ln>
          <a:effectLst>
            <a:outerShdw blurRad="190500" dist="228600" dir="2700000" rotWithShape="0">
              <a:srgbClr val="000000">
                <a:alpha val="25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875089"/>
            <a:ext cx="5486400" cy="3977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200"/>
              </a:spcBef>
              <a:buClrTx/>
              <a:buSzTx/>
              <a:buNone/>
              <a:defRPr sz="10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675176" indent="-236235" algn="ctr">
              <a:spcBef>
                <a:spcPts val="200"/>
              </a:spcBef>
              <a:buClrTx/>
              <a:buSzPct val="80000"/>
              <a:buChar char="◼"/>
              <a:defRPr sz="10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923931" indent="-244944" algn="ctr">
              <a:spcBef>
                <a:spcPts val="200"/>
              </a:spcBef>
              <a:buClrTx/>
              <a:buSzPct val="95000"/>
              <a:buChar char="▫"/>
              <a:defRPr sz="10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1106496" indent="-228614" algn="ctr">
              <a:spcBef>
                <a:spcPts val="200"/>
              </a:spcBef>
              <a:buClrTx/>
              <a:buChar char=""/>
              <a:defRPr sz="10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1250525" indent="-228615" algn="ctr">
              <a:spcBef>
                <a:spcPts val="200"/>
              </a:spcBef>
              <a:buClrTx/>
              <a:buChar char="◾"/>
              <a:defRPr sz="10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9799" y="4946652"/>
            <a:ext cx="127001" cy="1397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>
              <a:buClrTx/>
              <a:buFont typeface="Arial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>
              <a:buClrTx/>
              <a:buFont typeface="Arial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>
              <a:buClrTx/>
              <a:buFont typeface="Arial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>
              <a:buClrTx/>
              <a:buFont typeface="Arial"/>
              <a:buChar char="»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6797" y="4801229"/>
            <a:ext cx="220003" cy="20591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300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ClrTx/>
              <a:buSzTx/>
              <a:buNone/>
              <a:defRPr sz="15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342922">
              <a:spcBef>
                <a:spcPts val="300"/>
              </a:spcBef>
              <a:buClrTx/>
              <a:buSzTx/>
              <a:buNone/>
              <a:defRPr sz="15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685845">
              <a:spcBef>
                <a:spcPts val="300"/>
              </a:spcBef>
              <a:buClrTx/>
              <a:buSzTx/>
              <a:buNone/>
              <a:defRPr sz="15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028768">
              <a:spcBef>
                <a:spcPts val="300"/>
              </a:spcBef>
              <a:buClrTx/>
              <a:buSzTx/>
              <a:buNone/>
              <a:defRPr sz="15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371690">
              <a:spcBef>
                <a:spcPts val="300"/>
              </a:spcBef>
              <a:buClrTx/>
              <a:buSzTx/>
              <a:buNone/>
              <a:defRPr sz="15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6797" y="4801229"/>
            <a:ext cx="220003" cy="20591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buClrTx/>
              <a:buFont typeface="Arial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592971" indent="-250049">
              <a:buClrTx/>
              <a:buFont typeface="Arial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925890" indent="-240045">
              <a:buClrTx/>
              <a:buFont typeface="Arial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305744" indent="-276975">
              <a:buClrTx/>
              <a:buFont typeface="Arial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648666" indent="-276975">
              <a:buClrTx/>
              <a:buFont typeface="Arial"/>
              <a:buChar char="»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6797" y="4801229"/>
            <a:ext cx="220003" cy="20591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6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342922">
              <a:spcBef>
                <a:spcPts val="400"/>
              </a:spcBef>
              <a:buClrTx/>
              <a:buSzTx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685845">
              <a:spcBef>
                <a:spcPts val="400"/>
              </a:spcBef>
              <a:buClrTx/>
              <a:buSzTx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028768">
              <a:spcBef>
                <a:spcPts val="400"/>
              </a:spcBef>
              <a:buClrTx/>
              <a:buSzTx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371690">
              <a:spcBef>
                <a:spcPts val="400"/>
              </a:spcBef>
              <a:buClrTx/>
              <a:buSzTx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23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8" y="1151336"/>
            <a:ext cx="4041777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ClrTx/>
              <a:buSzTx/>
              <a:buNone/>
              <a:defRPr sz="1800" b="1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6797" y="4801229"/>
            <a:ext cx="220003" cy="20591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6797" y="4801229"/>
            <a:ext cx="220003" cy="20591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457203" y="204788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5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1" y="204789"/>
            <a:ext cx="5111751" cy="4389837"/>
          </a:xfrm>
          <a:prstGeom prst="rect">
            <a:avLst/>
          </a:prstGeom>
        </p:spPr>
        <p:txBody>
          <a:bodyPr/>
          <a:lstStyle>
            <a:lvl1pPr>
              <a:buClrTx/>
              <a:buFont typeface="Arial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>
              <a:buClrTx/>
              <a:buFont typeface="Arial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>
              <a:buClrTx/>
              <a:buFont typeface="Arial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>
              <a:buClrTx/>
              <a:buFont typeface="Arial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>
              <a:buClrTx/>
              <a:buFont typeface="Arial"/>
              <a:buChar char="»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260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2" y="1076328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ClrTx/>
              <a:buSzTx/>
              <a:buNone/>
              <a:defRPr sz="10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6797" y="4801229"/>
            <a:ext cx="220003" cy="20591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1" cy="425055"/>
          </a:xfrm>
          <a:prstGeom prst="rect">
            <a:avLst/>
          </a:prstGeom>
        </p:spPr>
        <p:txBody>
          <a:bodyPr anchor="b"/>
          <a:lstStyle>
            <a:lvl1pPr algn="l">
              <a:defRPr sz="15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6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5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342922">
              <a:spcBef>
                <a:spcPts val="200"/>
              </a:spcBef>
              <a:buClrTx/>
              <a:buSz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685845">
              <a:spcBef>
                <a:spcPts val="200"/>
              </a:spcBef>
              <a:buClrTx/>
              <a:buSz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028768">
              <a:spcBef>
                <a:spcPts val="200"/>
              </a:spcBef>
              <a:buClrTx/>
              <a:buSz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371690">
              <a:spcBef>
                <a:spcPts val="200"/>
              </a:spcBef>
              <a:buClrTx/>
              <a:buSz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6797" y="4801229"/>
            <a:ext cx="220003" cy="20591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2662238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2662238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2644380"/>
            <a:ext cx="46038" cy="34528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1650" spc="75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36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AE1DF-9EFE-48EE-BF42-93A3EC051D31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BAC0D2-4DCE-417F-8545-7535FC872A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39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3687366"/>
            <a:ext cx="7924800" cy="357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36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/>
          <a:lstStyle>
            <a:lvl1pPr marL="0" indent="0">
              <a:buNone/>
              <a:defRPr sz="1500" spc="75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AE1DF-9EFE-48EE-BF42-93A3EC051D31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AC0D2-4DCE-417F-8545-7535FC872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77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4" y="1634730"/>
            <a:ext cx="3748087" cy="119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4" y="1634730"/>
            <a:ext cx="3749675" cy="119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950" b="1">
                <a:solidFill>
                  <a:schemeClr val="tx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950" b="1" baseline="0">
                <a:solidFill>
                  <a:schemeClr val="tx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BAC0D2-4DCE-417F-8545-7535FC872A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85AE1DF-9EFE-48EE-BF42-93A3EC051D31}" type="datetimeFigureOut">
              <a:rPr lang="en-US" smtClean="0"/>
              <a:t>1/17/2023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06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750"/>
              </a:spcAft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/>
          <a:lstStyle>
            <a:lvl1pPr algn="l">
              <a:buNone/>
              <a:defRPr sz="1350" b="1" spc="-38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AE1DF-9EFE-48EE-BF42-93A3EC051D31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BAC0D2-4DCE-417F-8545-7535FC872A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9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>
              <a:defRPr sz="3000" cap="all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ClrTx/>
              <a:buSzTx/>
              <a:buNone/>
              <a:defRPr sz="1500"/>
            </a:lvl1pPr>
            <a:lvl2pPr marL="0" indent="342922">
              <a:spcBef>
                <a:spcPts val="300"/>
              </a:spcBef>
              <a:buClrTx/>
              <a:buSzTx/>
              <a:buNone/>
              <a:defRPr sz="1500"/>
            </a:lvl2pPr>
            <a:lvl3pPr marL="0" indent="685845">
              <a:spcBef>
                <a:spcPts val="300"/>
              </a:spcBef>
              <a:buClrTx/>
              <a:buSzTx/>
              <a:buNone/>
              <a:defRPr sz="1500"/>
            </a:lvl3pPr>
            <a:lvl4pPr marL="0" indent="1028768">
              <a:spcBef>
                <a:spcPts val="300"/>
              </a:spcBef>
              <a:buClrTx/>
              <a:buSzTx/>
              <a:buNone/>
              <a:defRPr sz="1500"/>
            </a:lvl4pPr>
            <a:lvl5pPr marL="0" indent="1371690">
              <a:spcBef>
                <a:spcPts val="300"/>
              </a:spcBef>
              <a:buClrTx/>
              <a:buSzTx/>
              <a:buNone/>
              <a:defRPr sz="1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/>
          <a:lstStyle>
            <a:lvl1pPr algn="l">
              <a:buNone/>
              <a:defRPr sz="1350" b="1" spc="-38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750"/>
              </a:spcAft>
              <a:buFontTx/>
              <a:buNone/>
              <a:defRPr sz="1200" b="0">
                <a:solidFill>
                  <a:schemeClr val="tx2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AE1DF-9EFE-48EE-BF42-93A3EC051D31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BAC0D2-4DCE-417F-8545-7535FC872A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2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592971" indent="-250049">
              <a:defRPr sz="2100"/>
            </a:lvl2pPr>
            <a:lvl3pPr marL="925890" indent="-240045">
              <a:defRPr sz="2100"/>
            </a:lvl3pPr>
            <a:lvl4pPr marL="1305744" indent="-276975">
              <a:defRPr sz="2100"/>
            </a:lvl4pPr>
            <a:lvl5pPr marL="1648666" indent="-276975"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6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1800" b="1"/>
            </a:lvl1pPr>
            <a:lvl2pPr marL="0" indent="342922">
              <a:spcBef>
                <a:spcPts val="400"/>
              </a:spcBef>
              <a:buClrTx/>
              <a:buSzTx/>
              <a:buNone/>
              <a:defRPr sz="1800" b="1"/>
            </a:lvl2pPr>
            <a:lvl3pPr marL="0" indent="685845">
              <a:spcBef>
                <a:spcPts val="400"/>
              </a:spcBef>
              <a:buClrTx/>
              <a:buSzTx/>
              <a:buNone/>
              <a:defRPr sz="1800" b="1"/>
            </a:lvl3pPr>
            <a:lvl4pPr marL="0" indent="1028768">
              <a:spcBef>
                <a:spcPts val="400"/>
              </a:spcBef>
              <a:buClrTx/>
              <a:buSzTx/>
              <a:buNone/>
              <a:defRPr sz="1800" b="1"/>
            </a:lvl4pPr>
            <a:lvl5pPr marL="0" indent="1371690">
              <a:spcBef>
                <a:spcPts val="400"/>
              </a:spcBef>
              <a:buClrTx/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8" y="1151336"/>
            <a:ext cx="4041777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ClrTx/>
              <a:buSzTx/>
              <a:buNone/>
              <a:defRPr sz="1800" b="1"/>
            </a:pP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457203" y="204788"/>
            <a:ext cx="3008314" cy="871538"/>
          </a:xfrm>
          <a:prstGeom prst="rect">
            <a:avLst/>
          </a:prstGeom>
        </p:spPr>
        <p:txBody>
          <a:bodyPr anchor="b"/>
          <a:lstStyle>
            <a:lvl1pPr>
              <a:defRPr sz="1500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1" y="204789"/>
            <a:ext cx="5111751" cy="438983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2" y="1076328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ClrTx/>
              <a:buSzTx/>
              <a:buNone/>
              <a:defRPr sz="1000"/>
            </a:pP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1" cy="425055"/>
          </a:xfrm>
          <a:prstGeom prst="rect">
            <a:avLst/>
          </a:prstGeom>
        </p:spPr>
        <p:txBody>
          <a:bodyPr anchor="b"/>
          <a:lstStyle>
            <a:lvl1pPr>
              <a:defRPr sz="1500"/>
            </a:lvl1pPr>
          </a:lstStyle>
          <a:p>
            <a:r>
              <a:t>Title Text</a:t>
            </a:r>
          </a:p>
        </p:txBody>
      </p:sp>
      <p:sp>
        <p:nvSpPr>
          <p:cNvPr id="10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5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000"/>
            </a:lvl1pPr>
            <a:lvl2pPr marL="0" indent="342922">
              <a:spcBef>
                <a:spcPts val="200"/>
              </a:spcBef>
              <a:buClrTx/>
              <a:buSzTx/>
              <a:buNone/>
              <a:defRPr sz="1000"/>
            </a:lvl2pPr>
            <a:lvl3pPr marL="0" indent="685845">
              <a:spcBef>
                <a:spcPts val="200"/>
              </a:spcBef>
              <a:buClrTx/>
              <a:buSzTx/>
              <a:buNone/>
              <a:defRPr sz="1000"/>
            </a:lvl3pPr>
            <a:lvl4pPr marL="0" indent="1028768">
              <a:spcBef>
                <a:spcPts val="200"/>
              </a:spcBef>
              <a:buClrTx/>
              <a:buSzTx/>
              <a:buNone/>
              <a:defRPr sz="1000"/>
            </a:lvl4pPr>
            <a:lvl5pPr marL="0" indent="1371690">
              <a:spcBef>
                <a:spcPts val="200"/>
              </a:spcBef>
              <a:buClrTx/>
              <a:buSzTx/>
              <a:buNone/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"/>
          <p:cNvGrpSpPr/>
          <p:nvPr/>
        </p:nvGrpSpPr>
        <p:grpSpPr>
          <a:xfrm>
            <a:off x="0" y="1828800"/>
            <a:ext cx="9144001" cy="3034906"/>
            <a:chOff x="0" y="0"/>
            <a:chExt cx="9143999" cy="3034904"/>
          </a:xfrm>
        </p:grpSpPr>
        <p:sp>
          <p:nvSpPr>
            <p:cNvPr id="2" name="Rectangle 3"/>
            <p:cNvSpPr/>
            <p:nvPr/>
          </p:nvSpPr>
          <p:spPr>
            <a:xfrm>
              <a:off x="3481468" y="294757"/>
              <a:ext cx="4648039" cy="238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806"/>
                  </a:moveTo>
                  <a:lnTo>
                    <a:pt x="20744" y="0"/>
                  </a:lnTo>
                  <a:lnTo>
                    <a:pt x="21600" y="3794"/>
                  </a:lnTo>
                  <a:lnTo>
                    <a:pt x="856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060"/>
                </a:gs>
                <a:gs pos="50000">
                  <a:srgbClr val="006666"/>
                </a:gs>
                <a:gs pos="100000">
                  <a:srgbClr val="00606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" name="Freeform 4"/>
            <p:cNvSpPr/>
            <p:nvPr/>
          </p:nvSpPr>
          <p:spPr>
            <a:xfrm>
              <a:off x="0" y="1343025"/>
              <a:ext cx="4267201" cy="1457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714" y="9741"/>
                  </a:lnTo>
                  <a:lnTo>
                    <a:pt x="15814" y="4659"/>
                  </a:lnTo>
                  <a:lnTo>
                    <a:pt x="16296" y="4765"/>
                  </a:lnTo>
                  <a:lnTo>
                    <a:pt x="21383" y="9318"/>
                  </a:lnTo>
                  <a:lnTo>
                    <a:pt x="21600" y="11435"/>
                  </a:lnTo>
                  <a:lnTo>
                    <a:pt x="18514" y="19059"/>
                  </a:lnTo>
                  <a:lnTo>
                    <a:pt x="12729" y="21600"/>
                  </a:lnTo>
                  <a:lnTo>
                    <a:pt x="10414" y="16518"/>
                  </a:lnTo>
                  <a:lnTo>
                    <a:pt x="6943" y="18212"/>
                  </a:lnTo>
                  <a:lnTo>
                    <a:pt x="0" y="9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6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Freeform 5"/>
            <p:cNvSpPr/>
            <p:nvPr/>
          </p:nvSpPr>
          <p:spPr>
            <a:xfrm>
              <a:off x="5332412" y="-1"/>
              <a:ext cx="3811589" cy="146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1" y="53"/>
                  </a:moveTo>
                  <a:lnTo>
                    <a:pt x="20511" y="53"/>
                  </a:lnTo>
                  <a:lnTo>
                    <a:pt x="19216" y="473"/>
                  </a:lnTo>
                  <a:lnTo>
                    <a:pt x="19000" y="684"/>
                  </a:lnTo>
                  <a:lnTo>
                    <a:pt x="18784" y="999"/>
                  </a:lnTo>
                  <a:lnTo>
                    <a:pt x="18676" y="1210"/>
                  </a:lnTo>
                  <a:lnTo>
                    <a:pt x="17552" y="1736"/>
                  </a:lnTo>
                  <a:lnTo>
                    <a:pt x="17057" y="1946"/>
                  </a:lnTo>
                  <a:lnTo>
                    <a:pt x="16517" y="2051"/>
                  </a:lnTo>
                  <a:lnTo>
                    <a:pt x="14142" y="2682"/>
                  </a:lnTo>
                  <a:lnTo>
                    <a:pt x="12901" y="2893"/>
                  </a:lnTo>
                  <a:lnTo>
                    <a:pt x="11821" y="3103"/>
                  </a:lnTo>
                  <a:lnTo>
                    <a:pt x="11335" y="3208"/>
                  </a:lnTo>
                  <a:lnTo>
                    <a:pt x="10903" y="3314"/>
                  </a:lnTo>
                  <a:lnTo>
                    <a:pt x="10580" y="3314"/>
                  </a:lnTo>
                  <a:lnTo>
                    <a:pt x="10310" y="3419"/>
                  </a:lnTo>
                  <a:lnTo>
                    <a:pt x="10094" y="3419"/>
                  </a:lnTo>
                  <a:lnTo>
                    <a:pt x="10040" y="3524"/>
                  </a:lnTo>
                  <a:lnTo>
                    <a:pt x="9941" y="3629"/>
                  </a:lnTo>
                  <a:lnTo>
                    <a:pt x="9671" y="4050"/>
                  </a:lnTo>
                  <a:lnTo>
                    <a:pt x="9230" y="4576"/>
                  </a:lnTo>
                  <a:lnTo>
                    <a:pt x="8744" y="5102"/>
                  </a:lnTo>
                  <a:lnTo>
                    <a:pt x="8313" y="5628"/>
                  </a:lnTo>
                  <a:lnTo>
                    <a:pt x="7881" y="6049"/>
                  </a:lnTo>
                  <a:lnTo>
                    <a:pt x="7611" y="6364"/>
                  </a:lnTo>
                  <a:lnTo>
                    <a:pt x="7557" y="6469"/>
                  </a:lnTo>
                  <a:lnTo>
                    <a:pt x="7503" y="6469"/>
                  </a:lnTo>
                  <a:lnTo>
                    <a:pt x="6585" y="7311"/>
                  </a:lnTo>
                  <a:lnTo>
                    <a:pt x="5668" y="8030"/>
                  </a:lnTo>
                  <a:lnTo>
                    <a:pt x="5290" y="8345"/>
                  </a:lnTo>
                  <a:lnTo>
                    <a:pt x="4966" y="8556"/>
                  </a:lnTo>
                  <a:lnTo>
                    <a:pt x="4759" y="8766"/>
                  </a:lnTo>
                  <a:lnTo>
                    <a:pt x="4651" y="8871"/>
                  </a:lnTo>
                  <a:lnTo>
                    <a:pt x="4489" y="9187"/>
                  </a:lnTo>
                  <a:lnTo>
                    <a:pt x="4381" y="9503"/>
                  </a:lnTo>
                  <a:lnTo>
                    <a:pt x="4327" y="9818"/>
                  </a:lnTo>
                  <a:lnTo>
                    <a:pt x="4327" y="10134"/>
                  </a:lnTo>
                  <a:lnTo>
                    <a:pt x="4111" y="10344"/>
                  </a:lnTo>
                  <a:lnTo>
                    <a:pt x="3940" y="10449"/>
                  </a:lnTo>
                  <a:lnTo>
                    <a:pt x="3778" y="10765"/>
                  </a:lnTo>
                  <a:lnTo>
                    <a:pt x="3616" y="11186"/>
                  </a:lnTo>
                  <a:lnTo>
                    <a:pt x="2969" y="13290"/>
                  </a:lnTo>
                  <a:lnTo>
                    <a:pt x="2915" y="13605"/>
                  </a:lnTo>
                  <a:lnTo>
                    <a:pt x="2807" y="13816"/>
                  </a:lnTo>
                  <a:lnTo>
                    <a:pt x="2699" y="13921"/>
                  </a:lnTo>
                  <a:lnTo>
                    <a:pt x="2537" y="14131"/>
                  </a:lnTo>
                  <a:lnTo>
                    <a:pt x="2267" y="14447"/>
                  </a:lnTo>
                  <a:lnTo>
                    <a:pt x="1790" y="14973"/>
                  </a:lnTo>
                  <a:lnTo>
                    <a:pt x="1358" y="15499"/>
                  </a:lnTo>
                  <a:lnTo>
                    <a:pt x="756" y="16235"/>
                  </a:lnTo>
                  <a:lnTo>
                    <a:pt x="108" y="17077"/>
                  </a:lnTo>
                  <a:lnTo>
                    <a:pt x="0" y="17392"/>
                  </a:lnTo>
                  <a:lnTo>
                    <a:pt x="0" y="17918"/>
                  </a:lnTo>
                  <a:lnTo>
                    <a:pt x="108" y="18234"/>
                  </a:lnTo>
                  <a:lnTo>
                    <a:pt x="378" y="18339"/>
                  </a:lnTo>
                  <a:lnTo>
                    <a:pt x="756" y="18339"/>
                  </a:lnTo>
                  <a:lnTo>
                    <a:pt x="1188" y="18129"/>
                  </a:lnTo>
                  <a:lnTo>
                    <a:pt x="1736" y="17918"/>
                  </a:lnTo>
                  <a:lnTo>
                    <a:pt x="2375" y="17603"/>
                  </a:lnTo>
                  <a:lnTo>
                    <a:pt x="3023" y="17182"/>
                  </a:lnTo>
                  <a:lnTo>
                    <a:pt x="3670" y="16656"/>
                  </a:lnTo>
                  <a:lnTo>
                    <a:pt x="4273" y="16130"/>
                  </a:lnTo>
                  <a:lnTo>
                    <a:pt x="4759" y="15709"/>
                  </a:lnTo>
                  <a:lnTo>
                    <a:pt x="5074" y="15394"/>
                  </a:lnTo>
                  <a:lnTo>
                    <a:pt x="5128" y="15288"/>
                  </a:lnTo>
                  <a:lnTo>
                    <a:pt x="5452" y="15288"/>
                  </a:lnTo>
                  <a:lnTo>
                    <a:pt x="5830" y="15183"/>
                  </a:lnTo>
                  <a:lnTo>
                    <a:pt x="6423" y="14868"/>
                  </a:lnTo>
                  <a:lnTo>
                    <a:pt x="7134" y="14552"/>
                  </a:lnTo>
                  <a:lnTo>
                    <a:pt x="7881" y="14236"/>
                  </a:lnTo>
                  <a:lnTo>
                    <a:pt x="8690" y="13921"/>
                  </a:lnTo>
                  <a:lnTo>
                    <a:pt x="9563" y="13710"/>
                  </a:lnTo>
                  <a:lnTo>
                    <a:pt x="10364" y="13605"/>
                  </a:lnTo>
                  <a:lnTo>
                    <a:pt x="10903" y="13710"/>
                  </a:lnTo>
                  <a:lnTo>
                    <a:pt x="11551" y="14131"/>
                  </a:lnTo>
                  <a:lnTo>
                    <a:pt x="12208" y="14657"/>
                  </a:lnTo>
                  <a:lnTo>
                    <a:pt x="12739" y="15288"/>
                  </a:lnTo>
                  <a:lnTo>
                    <a:pt x="13063" y="15919"/>
                  </a:lnTo>
                  <a:lnTo>
                    <a:pt x="13171" y="16340"/>
                  </a:lnTo>
                  <a:lnTo>
                    <a:pt x="13171" y="16656"/>
                  </a:lnTo>
                  <a:lnTo>
                    <a:pt x="13117" y="16971"/>
                  </a:lnTo>
                  <a:lnTo>
                    <a:pt x="12955" y="17392"/>
                  </a:lnTo>
                  <a:lnTo>
                    <a:pt x="12685" y="17603"/>
                  </a:lnTo>
                  <a:lnTo>
                    <a:pt x="12316" y="17918"/>
                  </a:lnTo>
                  <a:lnTo>
                    <a:pt x="11713" y="18234"/>
                  </a:lnTo>
                  <a:lnTo>
                    <a:pt x="11227" y="18655"/>
                  </a:lnTo>
                  <a:lnTo>
                    <a:pt x="10796" y="18970"/>
                  </a:lnTo>
                  <a:lnTo>
                    <a:pt x="10418" y="19286"/>
                  </a:lnTo>
                  <a:lnTo>
                    <a:pt x="10148" y="19601"/>
                  </a:lnTo>
                  <a:lnTo>
                    <a:pt x="9986" y="19812"/>
                  </a:lnTo>
                  <a:lnTo>
                    <a:pt x="9833" y="20127"/>
                  </a:lnTo>
                  <a:lnTo>
                    <a:pt x="9725" y="20338"/>
                  </a:lnTo>
                  <a:lnTo>
                    <a:pt x="9617" y="20864"/>
                  </a:lnTo>
                  <a:lnTo>
                    <a:pt x="9671" y="21179"/>
                  </a:lnTo>
                  <a:lnTo>
                    <a:pt x="9725" y="21390"/>
                  </a:lnTo>
                  <a:lnTo>
                    <a:pt x="9833" y="21600"/>
                  </a:lnTo>
                  <a:lnTo>
                    <a:pt x="9986" y="21600"/>
                  </a:lnTo>
                  <a:lnTo>
                    <a:pt x="10148" y="21495"/>
                  </a:lnTo>
                  <a:lnTo>
                    <a:pt x="10364" y="21495"/>
                  </a:lnTo>
                  <a:lnTo>
                    <a:pt x="11983" y="21179"/>
                  </a:lnTo>
                  <a:lnTo>
                    <a:pt x="12532" y="20969"/>
                  </a:lnTo>
                  <a:lnTo>
                    <a:pt x="12739" y="20864"/>
                  </a:lnTo>
                  <a:lnTo>
                    <a:pt x="12901" y="20758"/>
                  </a:lnTo>
                  <a:lnTo>
                    <a:pt x="13009" y="20653"/>
                  </a:lnTo>
                  <a:lnTo>
                    <a:pt x="13063" y="20653"/>
                  </a:lnTo>
                  <a:lnTo>
                    <a:pt x="13171" y="20548"/>
                  </a:lnTo>
                  <a:lnTo>
                    <a:pt x="13386" y="20443"/>
                  </a:lnTo>
                  <a:lnTo>
                    <a:pt x="13764" y="20127"/>
                  </a:lnTo>
                  <a:lnTo>
                    <a:pt x="14196" y="19812"/>
                  </a:lnTo>
                  <a:lnTo>
                    <a:pt x="15123" y="19181"/>
                  </a:lnTo>
                  <a:lnTo>
                    <a:pt x="15492" y="18865"/>
                  </a:lnTo>
                  <a:lnTo>
                    <a:pt x="15815" y="18655"/>
                  </a:lnTo>
                  <a:lnTo>
                    <a:pt x="16301" y="18234"/>
                  </a:lnTo>
                  <a:lnTo>
                    <a:pt x="16625" y="17603"/>
                  </a:lnTo>
                  <a:lnTo>
                    <a:pt x="16841" y="16866"/>
                  </a:lnTo>
                  <a:lnTo>
                    <a:pt x="17003" y="16340"/>
                  </a:lnTo>
                  <a:lnTo>
                    <a:pt x="17381" y="15183"/>
                  </a:lnTo>
                  <a:lnTo>
                    <a:pt x="17867" y="14026"/>
                  </a:lnTo>
                  <a:lnTo>
                    <a:pt x="18406" y="12974"/>
                  </a:lnTo>
                  <a:lnTo>
                    <a:pt x="19000" y="12132"/>
                  </a:lnTo>
                  <a:lnTo>
                    <a:pt x="19486" y="11396"/>
                  </a:lnTo>
                  <a:lnTo>
                    <a:pt x="19918" y="10870"/>
                  </a:lnTo>
                  <a:lnTo>
                    <a:pt x="20188" y="10449"/>
                  </a:lnTo>
                  <a:lnTo>
                    <a:pt x="20305" y="10344"/>
                  </a:lnTo>
                  <a:lnTo>
                    <a:pt x="21591" y="9082"/>
                  </a:lnTo>
                  <a:lnTo>
                    <a:pt x="21591" y="999"/>
                  </a:lnTo>
                  <a:lnTo>
                    <a:pt x="21600" y="0"/>
                  </a:lnTo>
                  <a:lnTo>
                    <a:pt x="20781" y="53"/>
                  </a:lnTo>
                  <a:close/>
                </a:path>
              </a:pathLst>
            </a:custGeom>
            <a:solidFill>
              <a:srgbClr val="006E6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Freeform 6"/>
            <p:cNvSpPr/>
            <p:nvPr/>
          </p:nvSpPr>
          <p:spPr>
            <a:xfrm>
              <a:off x="6019800" y="-1"/>
              <a:ext cx="3124201" cy="90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91" y="4677"/>
                  </a:moveTo>
                  <a:lnTo>
                    <a:pt x="7639" y="5669"/>
                  </a:lnTo>
                  <a:lnTo>
                    <a:pt x="7606" y="6718"/>
                  </a:lnTo>
                  <a:lnTo>
                    <a:pt x="10141" y="7313"/>
                  </a:lnTo>
                  <a:lnTo>
                    <a:pt x="10899" y="7569"/>
                  </a:lnTo>
                  <a:lnTo>
                    <a:pt x="7474" y="8249"/>
                  </a:lnTo>
                  <a:lnTo>
                    <a:pt x="6948" y="8759"/>
                  </a:lnTo>
                  <a:lnTo>
                    <a:pt x="7079" y="9524"/>
                  </a:lnTo>
                  <a:lnTo>
                    <a:pt x="7376" y="9950"/>
                  </a:lnTo>
                  <a:lnTo>
                    <a:pt x="10800" y="9439"/>
                  </a:lnTo>
                  <a:lnTo>
                    <a:pt x="11854" y="10120"/>
                  </a:lnTo>
                  <a:lnTo>
                    <a:pt x="6849" y="13946"/>
                  </a:lnTo>
                  <a:lnTo>
                    <a:pt x="6761" y="15194"/>
                  </a:lnTo>
                  <a:lnTo>
                    <a:pt x="88" y="20523"/>
                  </a:lnTo>
                  <a:lnTo>
                    <a:pt x="0" y="21430"/>
                  </a:lnTo>
                  <a:lnTo>
                    <a:pt x="296" y="21600"/>
                  </a:lnTo>
                  <a:lnTo>
                    <a:pt x="7288" y="15987"/>
                  </a:lnTo>
                  <a:lnTo>
                    <a:pt x="9395" y="17008"/>
                  </a:lnTo>
                  <a:lnTo>
                    <a:pt x="12710" y="14372"/>
                  </a:lnTo>
                  <a:lnTo>
                    <a:pt x="15739" y="13181"/>
                  </a:lnTo>
                  <a:lnTo>
                    <a:pt x="17254" y="10431"/>
                  </a:lnTo>
                  <a:lnTo>
                    <a:pt x="18790" y="9638"/>
                  </a:lnTo>
                  <a:lnTo>
                    <a:pt x="20371" y="9298"/>
                  </a:lnTo>
                  <a:lnTo>
                    <a:pt x="21600" y="9354"/>
                  </a:lnTo>
                  <a:lnTo>
                    <a:pt x="21600" y="0"/>
                  </a:lnTo>
                  <a:lnTo>
                    <a:pt x="21227" y="85"/>
                  </a:lnTo>
                  <a:lnTo>
                    <a:pt x="20107" y="142"/>
                  </a:lnTo>
                  <a:lnTo>
                    <a:pt x="18461" y="992"/>
                  </a:lnTo>
                  <a:lnTo>
                    <a:pt x="18033" y="2041"/>
                  </a:lnTo>
                  <a:lnTo>
                    <a:pt x="15278" y="3373"/>
                  </a:lnTo>
                </a:path>
              </a:pathLst>
            </a:custGeom>
            <a:gradFill flip="none" rotWithShape="1">
              <a:gsLst>
                <a:gs pos="0">
                  <a:srgbClr val="2E8886"/>
                </a:gs>
                <a:gs pos="100000">
                  <a:srgbClr val="006E6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Freeform 7"/>
            <p:cNvSpPr/>
            <p:nvPr/>
          </p:nvSpPr>
          <p:spPr>
            <a:xfrm>
              <a:off x="5713412" y="1120378"/>
              <a:ext cx="295276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480"/>
                  </a:lnTo>
                  <a:lnTo>
                    <a:pt x="20899" y="9720"/>
                  </a:lnTo>
                  <a:lnTo>
                    <a:pt x="15996" y="17280"/>
                  </a:lnTo>
                  <a:lnTo>
                    <a:pt x="11792" y="19440"/>
                  </a:lnTo>
                  <a:lnTo>
                    <a:pt x="5488" y="21600"/>
                  </a:lnTo>
                  <a:lnTo>
                    <a:pt x="3386" y="21600"/>
                  </a:lnTo>
                  <a:lnTo>
                    <a:pt x="1985" y="20520"/>
                  </a:lnTo>
                  <a:lnTo>
                    <a:pt x="0" y="17280"/>
                  </a:lnTo>
                  <a:lnTo>
                    <a:pt x="0" y="129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Freeform 8"/>
            <p:cNvSpPr/>
            <p:nvPr/>
          </p:nvSpPr>
          <p:spPr>
            <a:xfrm>
              <a:off x="5999162" y="1020365"/>
              <a:ext cx="293689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"/>
                  </a:lnTo>
                  <a:lnTo>
                    <a:pt x="20899" y="4320"/>
                  </a:lnTo>
                  <a:lnTo>
                    <a:pt x="19498" y="7560"/>
                  </a:lnTo>
                  <a:lnTo>
                    <a:pt x="15295" y="16200"/>
                  </a:lnTo>
                  <a:lnTo>
                    <a:pt x="11909" y="19440"/>
                  </a:lnTo>
                  <a:lnTo>
                    <a:pt x="7706" y="21600"/>
                  </a:lnTo>
                  <a:lnTo>
                    <a:pt x="2102" y="21600"/>
                  </a:lnTo>
                  <a:lnTo>
                    <a:pt x="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Freeform 9"/>
            <p:cNvSpPr/>
            <p:nvPr/>
          </p:nvSpPr>
          <p:spPr>
            <a:xfrm>
              <a:off x="6094412" y="357187"/>
              <a:ext cx="838201" cy="32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1129"/>
                  </a:lnTo>
                  <a:lnTo>
                    <a:pt x="246" y="19715"/>
                  </a:lnTo>
                  <a:lnTo>
                    <a:pt x="246" y="18772"/>
                  </a:lnTo>
                  <a:lnTo>
                    <a:pt x="493" y="17830"/>
                  </a:lnTo>
                  <a:lnTo>
                    <a:pt x="739" y="17359"/>
                  </a:lnTo>
                  <a:lnTo>
                    <a:pt x="1478" y="16887"/>
                  </a:lnTo>
                  <a:lnTo>
                    <a:pt x="3162" y="15945"/>
                  </a:lnTo>
                  <a:lnTo>
                    <a:pt x="5626" y="14060"/>
                  </a:lnTo>
                  <a:lnTo>
                    <a:pt x="8583" y="11232"/>
                  </a:lnTo>
                  <a:lnTo>
                    <a:pt x="10307" y="9425"/>
                  </a:lnTo>
                  <a:lnTo>
                    <a:pt x="12278" y="7540"/>
                  </a:lnTo>
                  <a:lnTo>
                    <a:pt x="16179" y="3770"/>
                  </a:lnTo>
                  <a:lnTo>
                    <a:pt x="18151" y="2356"/>
                  </a:lnTo>
                  <a:lnTo>
                    <a:pt x="19629" y="943"/>
                  </a:lnTo>
                  <a:lnTo>
                    <a:pt x="20614" y="471"/>
                  </a:lnTo>
                  <a:lnTo>
                    <a:pt x="21354" y="0"/>
                  </a:lnTo>
                  <a:lnTo>
                    <a:pt x="21600" y="0"/>
                  </a:lnTo>
                  <a:lnTo>
                    <a:pt x="21354" y="471"/>
                  </a:lnTo>
                  <a:lnTo>
                    <a:pt x="19875" y="1885"/>
                  </a:lnTo>
                  <a:lnTo>
                    <a:pt x="18890" y="3299"/>
                  </a:lnTo>
                  <a:lnTo>
                    <a:pt x="17904" y="4241"/>
                  </a:lnTo>
                  <a:lnTo>
                    <a:pt x="16179" y="6127"/>
                  </a:lnTo>
                  <a:lnTo>
                    <a:pt x="13962" y="8483"/>
                  </a:lnTo>
                  <a:lnTo>
                    <a:pt x="11293" y="11232"/>
                  </a:lnTo>
                  <a:lnTo>
                    <a:pt x="5379" y="17359"/>
                  </a:lnTo>
                  <a:lnTo>
                    <a:pt x="2669" y="1971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Freeform 10"/>
            <p:cNvSpPr/>
            <p:nvPr/>
          </p:nvSpPr>
          <p:spPr>
            <a:xfrm>
              <a:off x="5835650" y="570309"/>
              <a:ext cx="1144588" cy="36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4" y="15247"/>
                  </a:moveTo>
                  <a:lnTo>
                    <a:pt x="903" y="17788"/>
                  </a:lnTo>
                  <a:lnTo>
                    <a:pt x="361" y="19906"/>
                  </a:lnTo>
                  <a:lnTo>
                    <a:pt x="181" y="21176"/>
                  </a:lnTo>
                  <a:lnTo>
                    <a:pt x="0" y="21600"/>
                  </a:lnTo>
                  <a:lnTo>
                    <a:pt x="1444" y="19482"/>
                  </a:lnTo>
                  <a:lnTo>
                    <a:pt x="2527" y="17788"/>
                  </a:lnTo>
                  <a:lnTo>
                    <a:pt x="3249" y="16518"/>
                  </a:lnTo>
                  <a:lnTo>
                    <a:pt x="3610" y="16094"/>
                  </a:lnTo>
                  <a:lnTo>
                    <a:pt x="3791" y="16094"/>
                  </a:lnTo>
                  <a:lnTo>
                    <a:pt x="4332" y="15671"/>
                  </a:lnTo>
                  <a:lnTo>
                    <a:pt x="5054" y="15247"/>
                  </a:lnTo>
                  <a:lnTo>
                    <a:pt x="5957" y="14400"/>
                  </a:lnTo>
                  <a:lnTo>
                    <a:pt x="8273" y="12706"/>
                  </a:lnTo>
                  <a:lnTo>
                    <a:pt x="11161" y="11012"/>
                  </a:lnTo>
                  <a:lnTo>
                    <a:pt x="13869" y="8894"/>
                  </a:lnTo>
                  <a:lnTo>
                    <a:pt x="16365" y="7200"/>
                  </a:lnTo>
                  <a:lnTo>
                    <a:pt x="17268" y="6353"/>
                  </a:lnTo>
                  <a:lnTo>
                    <a:pt x="18170" y="5929"/>
                  </a:lnTo>
                  <a:lnTo>
                    <a:pt x="18712" y="5506"/>
                  </a:lnTo>
                  <a:lnTo>
                    <a:pt x="19073" y="4659"/>
                  </a:lnTo>
                  <a:lnTo>
                    <a:pt x="19614" y="4235"/>
                  </a:lnTo>
                  <a:lnTo>
                    <a:pt x="20878" y="2118"/>
                  </a:lnTo>
                  <a:lnTo>
                    <a:pt x="21419" y="1271"/>
                  </a:lnTo>
                  <a:lnTo>
                    <a:pt x="21600" y="424"/>
                  </a:lnTo>
                  <a:lnTo>
                    <a:pt x="21419" y="0"/>
                  </a:lnTo>
                  <a:lnTo>
                    <a:pt x="16365" y="0"/>
                  </a:lnTo>
                  <a:lnTo>
                    <a:pt x="15463" y="1271"/>
                  </a:lnTo>
                  <a:lnTo>
                    <a:pt x="14591" y="2965"/>
                  </a:lnTo>
                  <a:lnTo>
                    <a:pt x="14049" y="3812"/>
                  </a:lnTo>
                  <a:lnTo>
                    <a:pt x="13508" y="4235"/>
                  </a:lnTo>
                  <a:lnTo>
                    <a:pt x="12786" y="4235"/>
                  </a:lnTo>
                  <a:lnTo>
                    <a:pt x="11703" y="4659"/>
                  </a:lnTo>
                  <a:lnTo>
                    <a:pt x="10439" y="5929"/>
                  </a:lnTo>
                  <a:lnTo>
                    <a:pt x="9356" y="7624"/>
                  </a:lnTo>
                  <a:lnTo>
                    <a:pt x="8634" y="8894"/>
                  </a:lnTo>
                  <a:lnTo>
                    <a:pt x="8273" y="9318"/>
                  </a:lnTo>
                  <a:lnTo>
                    <a:pt x="7731" y="9741"/>
                  </a:lnTo>
                  <a:lnTo>
                    <a:pt x="5235" y="9741"/>
                  </a:lnTo>
                  <a:lnTo>
                    <a:pt x="3430" y="11435"/>
                  </a:lnTo>
                  <a:lnTo>
                    <a:pt x="1444" y="15247"/>
                  </a:lnTo>
                  <a:close/>
                </a:path>
              </a:pathLst>
            </a:custGeom>
            <a:solidFill>
              <a:srgbClr val="0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Freeform 11"/>
            <p:cNvSpPr/>
            <p:nvPr/>
          </p:nvSpPr>
          <p:spPr>
            <a:xfrm>
              <a:off x="5330824" y="421481"/>
              <a:ext cx="3810001" cy="104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7" y="883"/>
                  </a:moveTo>
                  <a:lnTo>
                    <a:pt x="20462" y="1177"/>
                  </a:lnTo>
                  <a:lnTo>
                    <a:pt x="20146" y="1324"/>
                  </a:lnTo>
                  <a:lnTo>
                    <a:pt x="19767" y="1324"/>
                  </a:lnTo>
                  <a:lnTo>
                    <a:pt x="19659" y="1471"/>
                  </a:lnTo>
                  <a:lnTo>
                    <a:pt x="19388" y="1618"/>
                  </a:lnTo>
                  <a:lnTo>
                    <a:pt x="19008" y="1912"/>
                  </a:lnTo>
                  <a:lnTo>
                    <a:pt x="18575" y="2182"/>
                  </a:lnTo>
                  <a:lnTo>
                    <a:pt x="18250" y="2476"/>
                  </a:lnTo>
                  <a:lnTo>
                    <a:pt x="17816" y="2770"/>
                  </a:lnTo>
                  <a:lnTo>
                    <a:pt x="17663" y="2918"/>
                  </a:lnTo>
                  <a:lnTo>
                    <a:pt x="17392" y="3212"/>
                  </a:lnTo>
                  <a:lnTo>
                    <a:pt x="17121" y="3359"/>
                  </a:lnTo>
                  <a:lnTo>
                    <a:pt x="16796" y="4094"/>
                  </a:lnTo>
                  <a:lnTo>
                    <a:pt x="16633" y="4683"/>
                  </a:lnTo>
                  <a:lnTo>
                    <a:pt x="16579" y="5418"/>
                  </a:lnTo>
                  <a:lnTo>
                    <a:pt x="16579" y="6007"/>
                  </a:lnTo>
                  <a:lnTo>
                    <a:pt x="16633" y="6595"/>
                  </a:lnTo>
                  <a:lnTo>
                    <a:pt x="16633" y="7478"/>
                  </a:lnTo>
                  <a:lnTo>
                    <a:pt x="16471" y="7919"/>
                  </a:lnTo>
                  <a:lnTo>
                    <a:pt x="16200" y="8066"/>
                  </a:lnTo>
                  <a:lnTo>
                    <a:pt x="15875" y="7772"/>
                  </a:lnTo>
                  <a:lnTo>
                    <a:pt x="15496" y="7331"/>
                  </a:lnTo>
                  <a:lnTo>
                    <a:pt x="14963" y="6742"/>
                  </a:lnTo>
                  <a:lnTo>
                    <a:pt x="14421" y="6448"/>
                  </a:lnTo>
                  <a:lnTo>
                    <a:pt x="13933" y="6301"/>
                  </a:lnTo>
                  <a:lnTo>
                    <a:pt x="13608" y="6301"/>
                  </a:lnTo>
                  <a:lnTo>
                    <a:pt x="13446" y="6448"/>
                  </a:lnTo>
                  <a:lnTo>
                    <a:pt x="13175" y="6742"/>
                  </a:lnTo>
                  <a:lnTo>
                    <a:pt x="12633" y="7625"/>
                  </a:lnTo>
                  <a:lnTo>
                    <a:pt x="12425" y="8066"/>
                  </a:lnTo>
                  <a:lnTo>
                    <a:pt x="12209" y="8360"/>
                  </a:lnTo>
                  <a:lnTo>
                    <a:pt x="12046" y="8655"/>
                  </a:lnTo>
                  <a:lnTo>
                    <a:pt x="11992" y="8802"/>
                  </a:lnTo>
                  <a:lnTo>
                    <a:pt x="11829" y="8802"/>
                  </a:lnTo>
                  <a:lnTo>
                    <a:pt x="11613" y="8949"/>
                  </a:lnTo>
                  <a:lnTo>
                    <a:pt x="11396" y="8949"/>
                  </a:lnTo>
                  <a:lnTo>
                    <a:pt x="10963" y="9096"/>
                  </a:lnTo>
                  <a:lnTo>
                    <a:pt x="10800" y="9096"/>
                  </a:lnTo>
                  <a:lnTo>
                    <a:pt x="10637" y="8949"/>
                  </a:lnTo>
                  <a:lnTo>
                    <a:pt x="9888" y="8949"/>
                  </a:lnTo>
                  <a:lnTo>
                    <a:pt x="9509" y="9096"/>
                  </a:lnTo>
                  <a:lnTo>
                    <a:pt x="9184" y="9243"/>
                  </a:lnTo>
                  <a:lnTo>
                    <a:pt x="8859" y="9243"/>
                  </a:lnTo>
                  <a:lnTo>
                    <a:pt x="8642" y="9390"/>
                  </a:lnTo>
                  <a:lnTo>
                    <a:pt x="8533" y="9537"/>
                  </a:lnTo>
                  <a:lnTo>
                    <a:pt x="8479" y="9684"/>
                  </a:lnTo>
                  <a:lnTo>
                    <a:pt x="8317" y="9832"/>
                  </a:lnTo>
                  <a:lnTo>
                    <a:pt x="7937" y="9979"/>
                  </a:lnTo>
                  <a:lnTo>
                    <a:pt x="7558" y="10273"/>
                  </a:lnTo>
                  <a:lnTo>
                    <a:pt x="6809" y="10273"/>
                  </a:lnTo>
                  <a:lnTo>
                    <a:pt x="5996" y="10714"/>
                  </a:lnTo>
                  <a:lnTo>
                    <a:pt x="5563" y="11303"/>
                  </a:lnTo>
                  <a:lnTo>
                    <a:pt x="5400" y="11597"/>
                  </a:lnTo>
                  <a:lnTo>
                    <a:pt x="4858" y="11597"/>
                  </a:lnTo>
                  <a:lnTo>
                    <a:pt x="4542" y="11450"/>
                  </a:lnTo>
                  <a:lnTo>
                    <a:pt x="4163" y="11597"/>
                  </a:lnTo>
                  <a:lnTo>
                    <a:pt x="4000" y="11744"/>
                  </a:lnTo>
                  <a:lnTo>
                    <a:pt x="3892" y="12038"/>
                  </a:lnTo>
                  <a:lnTo>
                    <a:pt x="3838" y="12479"/>
                  </a:lnTo>
                  <a:lnTo>
                    <a:pt x="3784" y="13068"/>
                  </a:lnTo>
                  <a:lnTo>
                    <a:pt x="3675" y="13362"/>
                  </a:lnTo>
                  <a:lnTo>
                    <a:pt x="3513" y="13509"/>
                  </a:lnTo>
                  <a:lnTo>
                    <a:pt x="3133" y="13951"/>
                  </a:lnTo>
                  <a:lnTo>
                    <a:pt x="2700" y="14392"/>
                  </a:lnTo>
                  <a:lnTo>
                    <a:pt x="2321" y="14539"/>
                  </a:lnTo>
                  <a:lnTo>
                    <a:pt x="2005" y="14686"/>
                  </a:lnTo>
                  <a:lnTo>
                    <a:pt x="1625" y="15127"/>
                  </a:lnTo>
                  <a:lnTo>
                    <a:pt x="1355" y="15716"/>
                  </a:lnTo>
                  <a:lnTo>
                    <a:pt x="1246" y="15863"/>
                  </a:lnTo>
                  <a:lnTo>
                    <a:pt x="1138" y="16157"/>
                  </a:lnTo>
                  <a:lnTo>
                    <a:pt x="975" y="16157"/>
                  </a:lnTo>
                  <a:lnTo>
                    <a:pt x="867" y="16010"/>
                  </a:lnTo>
                  <a:lnTo>
                    <a:pt x="813" y="16010"/>
                  </a:lnTo>
                  <a:lnTo>
                    <a:pt x="0" y="16451"/>
                  </a:lnTo>
                  <a:lnTo>
                    <a:pt x="108" y="16893"/>
                  </a:lnTo>
                  <a:lnTo>
                    <a:pt x="379" y="17040"/>
                  </a:lnTo>
                  <a:lnTo>
                    <a:pt x="759" y="17040"/>
                  </a:lnTo>
                  <a:lnTo>
                    <a:pt x="1192" y="16746"/>
                  </a:lnTo>
                  <a:lnTo>
                    <a:pt x="1734" y="16451"/>
                  </a:lnTo>
                  <a:lnTo>
                    <a:pt x="2375" y="16010"/>
                  </a:lnTo>
                  <a:lnTo>
                    <a:pt x="3025" y="15422"/>
                  </a:lnTo>
                  <a:lnTo>
                    <a:pt x="3675" y="14686"/>
                  </a:lnTo>
                  <a:lnTo>
                    <a:pt x="4271" y="13951"/>
                  </a:lnTo>
                  <a:lnTo>
                    <a:pt x="4759" y="13362"/>
                  </a:lnTo>
                  <a:lnTo>
                    <a:pt x="5075" y="12921"/>
                  </a:lnTo>
                  <a:lnTo>
                    <a:pt x="5129" y="12774"/>
                  </a:lnTo>
                  <a:lnTo>
                    <a:pt x="5454" y="12774"/>
                  </a:lnTo>
                  <a:lnTo>
                    <a:pt x="5833" y="12627"/>
                  </a:lnTo>
                  <a:lnTo>
                    <a:pt x="6429" y="12185"/>
                  </a:lnTo>
                  <a:lnTo>
                    <a:pt x="7134" y="11744"/>
                  </a:lnTo>
                  <a:lnTo>
                    <a:pt x="7883" y="11303"/>
                  </a:lnTo>
                  <a:lnTo>
                    <a:pt x="8696" y="10861"/>
                  </a:lnTo>
                  <a:lnTo>
                    <a:pt x="9563" y="10567"/>
                  </a:lnTo>
                  <a:lnTo>
                    <a:pt x="10367" y="10420"/>
                  </a:lnTo>
                  <a:lnTo>
                    <a:pt x="10637" y="10420"/>
                  </a:lnTo>
                  <a:lnTo>
                    <a:pt x="10963" y="10714"/>
                  </a:lnTo>
                  <a:lnTo>
                    <a:pt x="11667" y="11303"/>
                  </a:lnTo>
                  <a:lnTo>
                    <a:pt x="12100" y="11744"/>
                  </a:lnTo>
                  <a:lnTo>
                    <a:pt x="12480" y="12332"/>
                  </a:lnTo>
                  <a:lnTo>
                    <a:pt x="12796" y="13068"/>
                  </a:lnTo>
                  <a:lnTo>
                    <a:pt x="13012" y="13803"/>
                  </a:lnTo>
                  <a:lnTo>
                    <a:pt x="13067" y="14392"/>
                  </a:lnTo>
                  <a:lnTo>
                    <a:pt x="12958" y="15127"/>
                  </a:lnTo>
                  <a:lnTo>
                    <a:pt x="12850" y="15422"/>
                  </a:lnTo>
                  <a:lnTo>
                    <a:pt x="12687" y="15716"/>
                  </a:lnTo>
                  <a:lnTo>
                    <a:pt x="12425" y="16010"/>
                  </a:lnTo>
                  <a:lnTo>
                    <a:pt x="12155" y="16304"/>
                  </a:lnTo>
                  <a:lnTo>
                    <a:pt x="11559" y="16746"/>
                  </a:lnTo>
                  <a:lnTo>
                    <a:pt x="11071" y="17187"/>
                  </a:lnTo>
                  <a:lnTo>
                    <a:pt x="10637" y="17628"/>
                  </a:lnTo>
                  <a:lnTo>
                    <a:pt x="10312" y="18217"/>
                  </a:lnTo>
                  <a:lnTo>
                    <a:pt x="10041" y="18511"/>
                  </a:lnTo>
                  <a:lnTo>
                    <a:pt x="9834" y="18952"/>
                  </a:lnTo>
                  <a:lnTo>
                    <a:pt x="9617" y="19835"/>
                  </a:lnTo>
                  <a:lnTo>
                    <a:pt x="9563" y="20423"/>
                  </a:lnTo>
                  <a:lnTo>
                    <a:pt x="9617" y="21012"/>
                  </a:lnTo>
                  <a:lnTo>
                    <a:pt x="9834" y="21600"/>
                  </a:lnTo>
                  <a:lnTo>
                    <a:pt x="9987" y="21600"/>
                  </a:lnTo>
                  <a:lnTo>
                    <a:pt x="10150" y="21453"/>
                  </a:lnTo>
                  <a:lnTo>
                    <a:pt x="10367" y="21453"/>
                  </a:lnTo>
                  <a:lnTo>
                    <a:pt x="11450" y="21159"/>
                  </a:lnTo>
                  <a:lnTo>
                    <a:pt x="11992" y="21159"/>
                  </a:lnTo>
                  <a:lnTo>
                    <a:pt x="12534" y="21012"/>
                  </a:lnTo>
                  <a:lnTo>
                    <a:pt x="12741" y="21012"/>
                  </a:lnTo>
                  <a:lnTo>
                    <a:pt x="12904" y="20864"/>
                  </a:lnTo>
                  <a:lnTo>
                    <a:pt x="13067" y="20864"/>
                  </a:lnTo>
                  <a:lnTo>
                    <a:pt x="13392" y="20423"/>
                  </a:lnTo>
                  <a:lnTo>
                    <a:pt x="13771" y="19982"/>
                  </a:lnTo>
                  <a:lnTo>
                    <a:pt x="14204" y="19393"/>
                  </a:lnTo>
                  <a:lnTo>
                    <a:pt x="15125" y="18217"/>
                  </a:lnTo>
                  <a:lnTo>
                    <a:pt x="15496" y="17775"/>
                  </a:lnTo>
                  <a:lnTo>
                    <a:pt x="15821" y="17481"/>
                  </a:lnTo>
                  <a:lnTo>
                    <a:pt x="16308" y="16893"/>
                  </a:lnTo>
                  <a:lnTo>
                    <a:pt x="16633" y="16010"/>
                  </a:lnTo>
                  <a:lnTo>
                    <a:pt x="16850" y="14980"/>
                  </a:lnTo>
                  <a:lnTo>
                    <a:pt x="17013" y="14245"/>
                  </a:lnTo>
                  <a:lnTo>
                    <a:pt x="17392" y="12627"/>
                  </a:lnTo>
                  <a:lnTo>
                    <a:pt x="17871" y="11008"/>
                  </a:lnTo>
                  <a:lnTo>
                    <a:pt x="18412" y="9537"/>
                  </a:lnTo>
                  <a:lnTo>
                    <a:pt x="19008" y="8360"/>
                  </a:lnTo>
                  <a:lnTo>
                    <a:pt x="19496" y="7331"/>
                  </a:lnTo>
                  <a:lnTo>
                    <a:pt x="19929" y="6595"/>
                  </a:lnTo>
                  <a:lnTo>
                    <a:pt x="20200" y="6007"/>
                  </a:lnTo>
                  <a:lnTo>
                    <a:pt x="20309" y="5860"/>
                  </a:lnTo>
                  <a:lnTo>
                    <a:pt x="21600" y="4094"/>
                  </a:lnTo>
                  <a:lnTo>
                    <a:pt x="21600" y="0"/>
                  </a:lnTo>
                  <a:lnTo>
                    <a:pt x="21167" y="441"/>
                  </a:lnTo>
                  <a:lnTo>
                    <a:pt x="20787" y="883"/>
                  </a:lnTo>
                  <a:close/>
                </a:path>
              </a:pathLst>
            </a:custGeom>
            <a:solidFill>
              <a:srgbClr val="0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Freeform 12"/>
            <p:cNvSpPr/>
            <p:nvPr/>
          </p:nvSpPr>
          <p:spPr>
            <a:xfrm>
              <a:off x="6094412" y="378618"/>
              <a:ext cx="915988" cy="30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" y="20591"/>
                  </a:moveTo>
                  <a:lnTo>
                    <a:pt x="236" y="21600"/>
                  </a:lnTo>
                  <a:lnTo>
                    <a:pt x="0" y="21600"/>
                  </a:lnTo>
                  <a:lnTo>
                    <a:pt x="11978" y="9497"/>
                  </a:lnTo>
                  <a:lnTo>
                    <a:pt x="20422" y="0"/>
                  </a:lnTo>
                  <a:lnTo>
                    <a:pt x="20657" y="504"/>
                  </a:lnTo>
                  <a:lnTo>
                    <a:pt x="21364" y="1513"/>
                  </a:lnTo>
                  <a:lnTo>
                    <a:pt x="21600" y="2017"/>
                  </a:lnTo>
                  <a:lnTo>
                    <a:pt x="21600" y="3026"/>
                  </a:lnTo>
                  <a:lnTo>
                    <a:pt x="21364" y="3530"/>
                  </a:lnTo>
                  <a:lnTo>
                    <a:pt x="20657" y="4539"/>
                  </a:lnTo>
                  <a:lnTo>
                    <a:pt x="19715" y="5547"/>
                  </a:lnTo>
                  <a:lnTo>
                    <a:pt x="17594" y="7060"/>
                  </a:lnTo>
                  <a:lnTo>
                    <a:pt x="15002" y="9497"/>
                  </a:lnTo>
                  <a:lnTo>
                    <a:pt x="11978" y="12019"/>
                  </a:lnTo>
                  <a:lnTo>
                    <a:pt x="5852" y="17061"/>
                  </a:lnTo>
                  <a:lnTo>
                    <a:pt x="3260" y="19079"/>
                  </a:lnTo>
                  <a:lnTo>
                    <a:pt x="1178" y="205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7774"/>
                </a:gs>
                <a:gs pos="100000">
                  <a:srgbClr val="006E6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4" name="Freeform 13"/>
            <p:cNvGrpSpPr/>
            <p:nvPr/>
          </p:nvGrpSpPr>
          <p:grpSpPr>
            <a:xfrm>
              <a:off x="8454231" y="126206"/>
              <a:ext cx="12701" cy="1"/>
              <a:chOff x="0" y="0"/>
              <a:chExt cx="12700" cy="0"/>
            </a:xfrm>
          </p:grpSpPr>
          <p:sp>
            <p:nvSpPr>
              <p:cNvPr id="12" name="Line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Line"/>
              <p:cNvSpPr/>
              <p:nvPr/>
            </p:nvSpPr>
            <p:spPr>
              <a:xfrm flipH="1" flipV="1"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5" name="Freeform 14"/>
            <p:cNvSpPr/>
            <p:nvPr/>
          </p:nvSpPr>
          <p:spPr>
            <a:xfrm>
              <a:off x="6094412" y="228600"/>
              <a:ext cx="1136651" cy="45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0" y="338"/>
                  </a:moveTo>
                  <a:lnTo>
                    <a:pt x="17739" y="2369"/>
                  </a:lnTo>
                  <a:lnTo>
                    <a:pt x="15536" y="4737"/>
                  </a:lnTo>
                  <a:lnTo>
                    <a:pt x="15355" y="5076"/>
                  </a:lnTo>
                  <a:lnTo>
                    <a:pt x="14631" y="5752"/>
                  </a:lnTo>
                  <a:lnTo>
                    <a:pt x="12821" y="7783"/>
                  </a:lnTo>
                  <a:lnTo>
                    <a:pt x="11192" y="9475"/>
                  </a:lnTo>
                  <a:lnTo>
                    <a:pt x="9231" y="11167"/>
                  </a:lnTo>
                  <a:lnTo>
                    <a:pt x="5611" y="14156"/>
                  </a:lnTo>
                  <a:lnTo>
                    <a:pt x="3952" y="15171"/>
                  </a:lnTo>
                  <a:lnTo>
                    <a:pt x="2685" y="16186"/>
                  </a:lnTo>
                  <a:lnTo>
                    <a:pt x="1599" y="17201"/>
                  </a:lnTo>
                  <a:lnTo>
                    <a:pt x="1086" y="17539"/>
                  </a:lnTo>
                  <a:lnTo>
                    <a:pt x="362" y="18555"/>
                  </a:lnTo>
                  <a:lnTo>
                    <a:pt x="0" y="19908"/>
                  </a:lnTo>
                  <a:lnTo>
                    <a:pt x="0" y="21600"/>
                  </a:lnTo>
                  <a:lnTo>
                    <a:pt x="905" y="19908"/>
                  </a:lnTo>
                  <a:lnTo>
                    <a:pt x="1599" y="18893"/>
                  </a:lnTo>
                  <a:lnTo>
                    <a:pt x="2323" y="17878"/>
                  </a:lnTo>
                  <a:lnTo>
                    <a:pt x="3047" y="17539"/>
                  </a:lnTo>
                  <a:lnTo>
                    <a:pt x="3952" y="16863"/>
                  </a:lnTo>
                  <a:lnTo>
                    <a:pt x="6154" y="15171"/>
                  </a:lnTo>
                  <a:lnTo>
                    <a:pt x="7240" y="14156"/>
                  </a:lnTo>
                  <a:lnTo>
                    <a:pt x="8145" y="13479"/>
                  </a:lnTo>
                  <a:lnTo>
                    <a:pt x="8869" y="12858"/>
                  </a:lnTo>
                  <a:lnTo>
                    <a:pt x="9412" y="12520"/>
                  </a:lnTo>
                  <a:lnTo>
                    <a:pt x="9955" y="11843"/>
                  </a:lnTo>
                  <a:lnTo>
                    <a:pt x="11011" y="10490"/>
                  </a:lnTo>
                  <a:lnTo>
                    <a:pt x="12640" y="8798"/>
                  </a:lnTo>
                  <a:lnTo>
                    <a:pt x="14269" y="6768"/>
                  </a:lnTo>
                  <a:lnTo>
                    <a:pt x="15898" y="5076"/>
                  </a:lnTo>
                  <a:lnTo>
                    <a:pt x="17377" y="3384"/>
                  </a:lnTo>
                  <a:lnTo>
                    <a:pt x="18463" y="2369"/>
                  </a:lnTo>
                  <a:lnTo>
                    <a:pt x="18975" y="2030"/>
                  </a:lnTo>
                  <a:lnTo>
                    <a:pt x="19518" y="1692"/>
                  </a:lnTo>
                  <a:lnTo>
                    <a:pt x="20423" y="1015"/>
                  </a:lnTo>
                  <a:lnTo>
                    <a:pt x="21509" y="0"/>
                  </a:lnTo>
                  <a:lnTo>
                    <a:pt x="19880" y="338"/>
                  </a:lnTo>
                  <a:lnTo>
                    <a:pt x="21600" y="3553"/>
                  </a:lnTo>
                </a:path>
              </a:pathLst>
            </a:custGeom>
            <a:gradFill flip="none" rotWithShape="1">
              <a:gsLst>
                <a:gs pos="0">
                  <a:srgbClr val="0F7774"/>
                </a:gs>
                <a:gs pos="100000">
                  <a:srgbClr val="006E6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81637" y="875109"/>
              <a:ext cx="504826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8" y="21600"/>
                  </a:moveTo>
                  <a:lnTo>
                    <a:pt x="0" y="18720"/>
                  </a:lnTo>
                  <a:lnTo>
                    <a:pt x="21396" y="0"/>
                  </a:lnTo>
                  <a:lnTo>
                    <a:pt x="20581" y="2592"/>
                  </a:lnTo>
                  <a:lnTo>
                    <a:pt x="21600" y="4032"/>
                  </a:lnTo>
                </a:path>
              </a:pathLst>
            </a:custGeom>
            <a:gradFill flip="none" rotWithShape="1">
              <a:gsLst>
                <a:gs pos="0">
                  <a:srgbClr val="0F7774"/>
                </a:gs>
                <a:gs pos="100000">
                  <a:srgbClr val="006E6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Freeform 16"/>
            <p:cNvSpPr/>
            <p:nvPr/>
          </p:nvSpPr>
          <p:spPr>
            <a:xfrm>
              <a:off x="0" y="1335881"/>
              <a:ext cx="4119563" cy="1110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66" y="15627"/>
                  </a:moveTo>
                  <a:lnTo>
                    <a:pt x="8740" y="15210"/>
                  </a:lnTo>
                  <a:lnTo>
                    <a:pt x="9514" y="15071"/>
                  </a:lnTo>
                  <a:lnTo>
                    <a:pt x="13160" y="15974"/>
                  </a:lnTo>
                  <a:lnTo>
                    <a:pt x="13509" y="17086"/>
                  </a:lnTo>
                  <a:lnTo>
                    <a:pt x="13909" y="16738"/>
                  </a:lnTo>
                  <a:lnTo>
                    <a:pt x="13784" y="15627"/>
                  </a:lnTo>
                  <a:lnTo>
                    <a:pt x="9789" y="14377"/>
                  </a:lnTo>
                  <a:lnTo>
                    <a:pt x="14958" y="12363"/>
                  </a:lnTo>
                  <a:lnTo>
                    <a:pt x="15432" y="13127"/>
                  </a:lnTo>
                  <a:lnTo>
                    <a:pt x="15657" y="13543"/>
                  </a:lnTo>
                  <a:lnTo>
                    <a:pt x="15557" y="14168"/>
                  </a:lnTo>
                  <a:lnTo>
                    <a:pt x="16606" y="19725"/>
                  </a:lnTo>
                  <a:lnTo>
                    <a:pt x="17505" y="19933"/>
                  </a:lnTo>
                  <a:lnTo>
                    <a:pt x="15723" y="12455"/>
                  </a:lnTo>
                  <a:lnTo>
                    <a:pt x="15674" y="12039"/>
                  </a:lnTo>
                  <a:lnTo>
                    <a:pt x="15582" y="11761"/>
                  </a:lnTo>
                  <a:lnTo>
                    <a:pt x="15332" y="11344"/>
                  </a:lnTo>
                  <a:lnTo>
                    <a:pt x="14733" y="10788"/>
                  </a:lnTo>
                  <a:lnTo>
                    <a:pt x="14583" y="10511"/>
                  </a:lnTo>
                  <a:lnTo>
                    <a:pt x="14483" y="10372"/>
                  </a:lnTo>
                  <a:lnTo>
                    <a:pt x="14533" y="10094"/>
                  </a:lnTo>
                  <a:lnTo>
                    <a:pt x="14633" y="10094"/>
                  </a:lnTo>
                  <a:lnTo>
                    <a:pt x="14833" y="9955"/>
                  </a:lnTo>
                  <a:lnTo>
                    <a:pt x="15432" y="9955"/>
                  </a:lnTo>
                  <a:lnTo>
                    <a:pt x="15624" y="9816"/>
                  </a:lnTo>
                  <a:lnTo>
                    <a:pt x="16023" y="9260"/>
                  </a:lnTo>
                  <a:lnTo>
                    <a:pt x="16273" y="9122"/>
                  </a:lnTo>
                  <a:lnTo>
                    <a:pt x="16473" y="9122"/>
                  </a:lnTo>
                  <a:lnTo>
                    <a:pt x="17080" y="9168"/>
                  </a:lnTo>
                  <a:lnTo>
                    <a:pt x="17030" y="10557"/>
                  </a:lnTo>
                  <a:lnTo>
                    <a:pt x="18753" y="16947"/>
                  </a:lnTo>
                  <a:lnTo>
                    <a:pt x="19428" y="18891"/>
                  </a:lnTo>
                  <a:lnTo>
                    <a:pt x="20102" y="21600"/>
                  </a:lnTo>
                  <a:lnTo>
                    <a:pt x="20227" y="21044"/>
                  </a:lnTo>
                  <a:lnTo>
                    <a:pt x="19952" y="19169"/>
                  </a:lnTo>
                  <a:lnTo>
                    <a:pt x="17430" y="9538"/>
                  </a:lnTo>
                  <a:lnTo>
                    <a:pt x="17280" y="8705"/>
                  </a:lnTo>
                  <a:lnTo>
                    <a:pt x="17030" y="8010"/>
                  </a:lnTo>
                  <a:lnTo>
                    <a:pt x="16772" y="7455"/>
                  </a:lnTo>
                  <a:lnTo>
                    <a:pt x="16622" y="7038"/>
                  </a:lnTo>
                  <a:lnTo>
                    <a:pt x="16473" y="6760"/>
                  </a:lnTo>
                  <a:lnTo>
                    <a:pt x="16373" y="6621"/>
                  </a:lnTo>
                  <a:lnTo>
                    <a:pt x="16722" y="6621"/>
                  </a:lnTo>
                  <a:lnTo>
                    <a:pt x="16980" y="6899"/>
                  </a:lnTo>
                  <a:lnTo>
                    <a:pt x="17330" y="7455"/>
                  </a:lnTo>
                  <a:lnTo>
                    <a:pt x="17680" y="8057"/>
                  </a:lnTo>
                  <a:lnTo>
                    <a:pt x="18304" y="8890"/>
                  </a:lnTo>
                  <a:lnTo>
                    <a:pt x="19353" y="9862"/>
                  </a:lnTo>
                  <a:lnTo>
                    <a:pt x="19927" y="10372"/>
                  </a:lnTo>
                  <a:lnTo>
                    <a:pt x="21001" y="12085"/>
                  </a:lnTo>
                  <a:lnTo>
                    <a:pt x="21600" y="11946"/>
                  </a:lnTo>
                  <a:lnTo>
                    <a:pt x="20326" y="10511"/>
                  </a:lnTo>
                  <a:lnTo>
                    <a:pt x="19877" y="9816"/>
                  </a:lnTo>
                  <a:lnTo>
                    <a:pt x="19369" y="8983"/>
                  </a:lnTo>
                  <a:lnTo>
                    <a:pt x="18470" y="7871"/>
                  </a:lnTo>
                  <a:lnTo>
                    <a:pt x="17530" y="6760"/>
                  </a:lnTo>
                  <a:lnTo>
                    <a:pt x="17080" y="6482"/>
                  </a:lnTo>
                  <a:lnTo>
                    <a:pt x="16672" y="6205"/>
                  </a:lnTo>
                  <a:lnTo>
                    <a:pt x="16273" y="6066"/>
                  </a:lnTo>
                  <a:lnTo>
                    <a:pt x="15973" y="6205"/>
                  </a:lnTo>
                  <a:lnTo>
                    <a:pt x="15624" y="6343"/>
                  </a:lnTo>
                  <a:lnTo>
                    <a:pt x="14583" y="6343"/>
                  </a:lnTo>
                  <a:lnTo>
                    <a:pt x="14175" y="6621"/>
                  </a:lnTo>
                  <a:lnTo>
                    <a:pt x="13826" y="6760"/>
                  </a:lnTo>
                  <a:lnTo>
                    <a:pt x="13576" y="7038"/>
                  </a:lnTo>
                  <a:lnTo>
                    <a:pt x="13276" y="7455"/>
                  </a:lnTo>
                  <a:lnTo>
                    <a:pt x="13226" y="7455"/>
                  </a:lnTo>
                  <a:lnTo>
                    <a:pt x="12486" y="7732"/>
                  </a:lnTo>
                  <a:lnTo>
                    <a:pt x="11728" y="8288"/>
                  </a:lnTo>
                  <a:lnTo>
                    <a:pt x="10288" y="9677"/>
                  </a:lnTo>
                  <a:lnTo>
                    <a:pt x="9589" y="10233"/>
                  </a:lnTo>
                  <a:lnTo>
                    <a:pt x="8831" y="10650"/>
                  </a:lnTo>
                  <a:lnTo>
                    <a:pt x="8041" y="10650"/>
                  </a:lnTo>
                  <a:lnTo>
                    <a:pt x="7641" y="10511"/>
                  </a:lnTo>
                  <a:lnTo>
                    <a:pt x="7242" y="10233"/>
                  </a:lnTo>
                  <a:lnTo>
                    <a:pt x="7142" y="10094"/>
                  </a:lnTo>
                  <a:lnTo>
                    <a:pt x="6892" y="9955"/>
                  </a:lnTo>
                  <a:lnTo>
                    <a:pt x="6584" y="9538"/>
                  </a:lnTo>
                  <a:lnTo>
                    <a:pt x="6185" y="8983"/>
                  </a:lnTo>
                  <a:lnTo>
                    <a:pt x="5743" y="8427"/>
                  </a:lnTo>
                  <a:lnTo>
                    <a:pt x="5294" y="7732"/>
                  </a:lnTo>
                  <a:lnTo>
                    <a:pt x="4287" y="6482"/>
                  </a:lnTo>
                  <a:lnTo>
                    <a:pt x="3687" y="5649"/>
                  </a:lnTo>
                  <a:lnTo>
                    <a:pt x="0" y="0"/>
                  </a:lnTo>
                  <a:lnTo>
                    <a:pt x="1024" y="2778"/>
                  </a:lnTo>
                  <a:lnTo>
                    <a:pt x="4869" y="9029"/>
                  </a:lnTo>
                  <a:lnTo>
                    <a:pt x="5893" y="10696"/>
                  </a:lnTo>
                  <a:lnTo>
                    <a:pt x="7067" y="12571"/>
                  </a:lnTo>
                  <a:lnTo>
                    <a:pt x="7342" y="13057"/>
                  </a:lnTo>
                  <a:lnTo>
                    <a:pt x="7466" y="14377"/>
                  </a:lnTo>
                  <a:lnTo>
                    <a:pt x="8166" y="1562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E8886"/>
                </a:gs>
                <a:gs pos="100000">
                  <a:srgbClr val="006E6B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Freeform 17"/>
            <p:cNvSpPr/>
            <p:nvPr/>
          </p:nvSpPr>
          <p:spPr>
            <a:xfrm>
              <a:off x="0" y="1735931"/>
              <a:ext cx="4322763" cy="129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920"/>
                  </a:moveTo>
                  <a:lnTo>
                    <a:pt x="21537" y="4752"/>
                  </a:lnTo>
                  <a:lnTo>
                    <a:pt x="21069" y="3861"/>
                  </a:lnTo>
                  <a:lnTo>
                    <a:pt x="18800" y="1425"/>
                  </a:lnTo>
                  <a:lnTo>
                    <a:pt x="18268" y="1069"/>
                  </a:lnTo>
                  <a:lnTo>
                    <a:pt x="20505" y="3682"/>
                  </a:lnTo>
                  <a:lnTo>
                    <a:pt x="20601" y="3920"/>
                  </a:lnTo>
                  <a:lnTo>
                    <a:pt x="20791" y="4514"/>
                  </a:lnTo>
                  <a:lnTo>
                    <a:pt x="20934" y="5108"/>
                  </a:lnTo>
                  <a:lnTo>
                    <a:pt x="20989" y="5346"/>
                  </a:lnTo>
                  <a:lnTo>
                    <a:pt x="20934" y="5464"/>
                  </a:lnTo>
                  <a:lnTo>
                    <a:pt x="20648" y="5583"/>
                  </a:lnTo>
                  <a:lnTo>
                    <a:pt x="20267" y="5583"/>
                  </a:lnTo>
                  <a:lnTo>
                    <a:pt x="19887" y="5464"/>
                  </a:lnTo>
                  <a:lnTo>
                    <a:pt x="19458" y="5227"/>
                  </a:lnTo>
                  <a:lnTo>
                    <a:pt x="18990" y="4870"/>
                  </a:lnTo>
                  <a:lnTo>
                    <a:pt x="18562" y="4395"/>
                  </a:lnTo>
                  <a:lnTo>
                    <a:pt x="18411" y="4276"/>
                  </a:lnTo>
                  <a:lnTo>
                    <a:pt x="18221" y="4039"/>
                  </a:lnTo>
                  <a:lnTo>
                    <a:pt x="17221" y="2495"/>
                  </a:lnTo>
                  <a:lnTo>
                    <a:pt x="17174" y="2376"/>
                  </a:lnTo>
                  <a:lnTo>
                    <a:pt x="17086" y="2019"/>
                  </a:lnTo>
                  <a:lnTo>
                    <a:pt x="16753" y="1307"/>
                  </a:lnTo>
                  <a:lnTo>
                    <a:pt x="16373" y="475"/>
                  </a:lnTo>
                  <a:lnTo>
                    <a:pt x="16230" y="119"/>
                  </a:lnTo>
                  <a:lnTo>
                    <a:pt x="16135" y="0"/>
                  </a:lnTo>
                  <a:lnTo>
                    <a:pt x="16563" y="1425"/>
                  </a:lnTo>
                  <a:lnTo>
                    <a:pt x="16706" y="2138"/>
                  </a:lnTo>
                  <a:lnTo>
                    <a:pt x="16706" y="2257"/>
                  </a:lnTo>
                  <a:lnTo>
                    <a:pt x="16753" y="2257"/>
                  </a:lnTo>
                  <a:lnTo>
                    <a:pt x="19085" y="10216"/>
                  </a:lnTo>
                  <a:lnTo>
                    <a:pt x="19133" y="10572"/>
                  </a:lnTo>
                  <a:lnTo>
                    <a:pt x="19133" y="10929"/>
                  </a:lnTo>
                  <a:lnTo>
                    <a:pt x="18990" y="11404"/>
                  </a:lnTo>
                  <a:lnTo>
                    <a:pt x="18752" y="11641"/>
                  </a:lnTo>
                  <a:lnTo>
                    <a:pt x="18411" y="11641"/>
                  </a:lnTo>
                  <a:lnTo>
                    <a:pt x="18078" y="11166"/>
                  </a:lnTo>
                  <a:lnTo>
                    <a:pt x="17745" y="10572"/>
                  </a:lnTo>
                  <a:lnTo>
                    <a:pt x="17459" y="9978"/>
                  </a:lnTo>
                  <a:lnTo>
                    <a:pt x="17364" y="9741"/>
                  </a:lnTo>
                  <a:lnTo>
                    <a:pt x="17221" y="9147"/>
                  </a:lnTo>
                  <a:lnTo>
                    <a:pt x="16991" y="8315"/>
                  </a:lnTo>
                  <a:lnTo>
                    <a:pt x="16658" y="7484"/>
                  </a:lnTo>
                  <a:lnTo>
                    <a:pt x="16325" y="6533"/>
                  </a:lnTo>
                  <a:lnTo>
                    <a:pt x="16182" y="6296"/>
                  </a:lnTo>
                  <a:lnTo>
                    <a:pt x="16087" y="5940"/>
                  </a:lnTo>
                  <a:lnTo>
                    <a:pt x="15936" y="5227"/>
                  </a:lnTo>
                  <a:lnTo>
                    <a:pt x="15793" y="4633"/>
                  </a:lnTo>
                  <a:lnTo>
                    <a:pt x="15746" y="4158"/>
                  </a:lnTo>
                  <a:lnTo>
                    <a:pt x="15651" y="3801"/>
                  </a:lnTo>
                  <a:lnTo>
                    <a:pt x="15603" y="3564"/>
                  </a:lnTo>
                  <a:lnTo>
                    <a:pt x="15460" y="3445"/>
                  </a:lnTo>
                  <a:lnTo>
                    <a:pt x="15127" y="3089"/>
                  </a:lnTo>
                  <a:lnTo>
                    <a:pt x="14754" y="2732"/>
                  </a:lnTo>
                  <a:lnTo>
                    <a:pt x="14564" y="2613"/>
                  </a:lnTo>
                  <a:lnTo>
                    <a:pt x="14326" y="2613"/>
                  </a:lnTo>
                  <a:lnTo>
                    <a:pt x="14231" y="2851"/>
                  </a:lnTo>
                  <a:lnTo>
                    <a:pt x="14612" y="3089"/>
                  </a:lnTo>
                  <a:lnTo>
                    <a:pt x="14850" y="3564"/>
                  </a:lnTo>
                  <a:lnTo>
                    <a:pt x="14984" y="4039"/>
                  </a:lnTo>
                  <a:lnTo>
                    <a:pt x="15032" y="4395"/>
                  </a:lnTo>
                  <a:lnTo>
                    <a:pt x="14984" y="4752"/>
                  </a:lnTo>
                  <a:lnTo>
                    <a:pt x="15080" y="5346"/>
                  </a:lnTo>
                  <a:lnTo>
                    <a:pt x="15222" y="6296"/>
                  </a:lnTo>
                  <a:lnTo>
                    <a:pt x="15413" y="7246"/>
                  </a:lnTo>
                  <a:lnTo>
                    <a:pt x="15793" y="9503"/>
                  </a:lnTo>
                  <a:lnTo>
                    <a:pt x="16031" y="10572"/>
                  </a:lnTo>
                  <a:lnTo>
                    <a:pt x="16182" y="11523"/>
                  </a:lnTo>
                  <a:lnTo>
                    <a:pt x="16373" y="12473"/>
                  </a:lnTo>
                  <a:lnTo>
                    <a:pt x="16468" y="13186"/>
                  </a:lnTo>
                  <a:lnTo>
                    <a:pt x="16515" y="13522"/>
                  </a:lnTo>
                  <a:lnTo>
                    <a:pt x="16420" y="13760"/>
                  </a:lnTo>
                  <a:lnTo>
                    <a:pt x="15841" y="13760"/>
                  </a:lnTo>
                  <a:lnTo>
                    <a:pt x="15651" y="13641"/>
                  </a:lnTo>
                  <a:lnTo>
                    <a:pt x="15508" y="13522"/>
                  </a:lnTo>
                  <a:lnTo>
                    <a:pt x="15460" y="13522"/>
                  </a:lnTo>
                  <a:lnTo>
                    <a:pt x="15460" y="13403"/>
                  </a:lnTo>
                  <a:lnTo>
                    <a:pt x="15413" y="13304"/>
                  </a:lnTo>
                  <a:lnTo>
                    <a:pt x="15175" y="12592"/>
                  </a:lnTo>
                  <a:lnTo>
                    <a:pt x="14326" y="6415"/>
                  </a:lnTo>
                  <a:lnTo>
                    <a:pt x="14088" y="6533"/>
                  </a:lnTo>
                  <a:lnTo>
                    <a:pt x="13850" y="6533"/>
                  </a:lnTo>
                  <a:lnTo>
                    <a:pt x="13509" y="6177"/>
                  </a:lnTo>
                  <a:lnTo>
                    <a:pt x="13271" y="5702"/>
                  </a:lnTo>
                  <a:lnTo>
                    <a:pt x="13223" y="5464"/>
                  </a:lnTo>
                  <a:lnTo>
                    <a:pt x="13128" y="5346"/>
                  </a:lnTo>
                  <a:lnTo>
                    <a:pt x="12985" y="5464"/>
                  </a:lnTo>
                  <a:lnTo>
                    <a:pt x="12938" y="5702"/>
                  </a:lnTo>
                  <a:lnTo>
                    <a:pt x="12890" y="6058"/>
                  </a:lnTo>
                  <a:lnTo>
                    <a:pt x="12890" y="6177"/>
                  </a:lnTo>
                  <a:lnTo>
                    <a:pt x="13033" y="6296"/>
                  </a:lnTo>
                  <a:lnTo>
                    <a:pt x="13128" y="6652"/>
                  </a:lnTo>
                  <a:lnTo>
                    <a:pt x="13223" y="7246"/>
                  </a:lnTo>
                  <a:lnTo>
                    <a:pt x="13271" y="7959"/>
                  </a:lnTo>
                  <a:lnTo>
                    <a:pt x="13271" y="8197"/>
                  </a:lnTo>
                  <a:lnTo>
                    <a:pt x="13612" y="15067"/>
                  </a:lnTo>
                  <a:lnTo>
                    <a:pt x="13612" y="15423"/>
                  </a:lnTo>
                  <a:lnTo>
                    <a:pt x="13557" y="15304"/>
                  </a:lnTo>
                  <a:lnTo>
                    <a:pt x="13509" y="14948"/>
                  </a:lnTo>
                  <a:lnTo>
                    <a:pt x="13461" y="14829"/>
                  </a:lnTo>
                  <a:lnTo>
                    <a:pt x="13319" y="14116"/>
                  </a:lnTo>
                  <a:lnTo>
                    <a:pt x="13176" y="13304"/>
                  </a:lnTo>
                  <a:lnTo>
                    <a:pt x="13033" y="12473"/>
                  </a:lnTo>
                  <a:lnTo>
                    <a:pt x="12795" y="11523"/>
                  </a:lnTo>
                  <a:lnTo>
                    <a:pt x="12605" y="10691"/>
                  </a:lnTo>
                  <a:lnTo>
                    <a:pt x="12375" y="10097"/>
                  </a:lnTo>
                  <a:lnTo>
                    <a:pt x="12184" y="9741"/>
                  </a:lnTo>
                  <a:lnTo>
                    <a:pt x="11851" y="9503"/>
                  </a:lnTo>
                  <a:lnTo>
                    <a:pt x="11470" y="9503"/>
                  </a:lnTo>
                  <a:lnTo>
                    <a:pt x="11082" y="9622"/>
                  </a:lnTo>
                  <a:lnTo>
                    <a:pt x="10701" y="9860"/>
                  </a:lnTo>
                  <a:lnTo>
                    <a:pt x="9900" y="10454"/>
                  </a:lnTo>
                  <a:lnTo>
                    <a:pt x="9186" y="11285"/>
                  </a:lnTo>
                  <a:lnTo>
                    <a:pt x="8757" y="11879"/>
                  </a:lnTo>
                  <a:lnTo>
                    <a:pt x="8226" y="12354"/>
                  </a:lnTo>
                  <a:lnTo>
                    <a:pt x="7901" y="12473"/>
                  </a:lnTo>
                  <a:lnTo>
                    <a:pt x="7520" y="12473"/>
                  </a:lnTo>
                  <a:lnTo>
                    <a:pt x="7139" y="12235"/>
                  </a:lnTo>
                  <a:lnTo>
                    <a:pt x="6663" y="11641"/>
                  </a:lnTo>
                  <a:lnTo>
                    <a:pt x="5664" y="10572"/>
                  </a:lnTo>
                  <a:lnTo>
                    <a:pt x="4617" y="9384"/>
                  </a:lnTo>
                  <a:lnTo>
                    <a:pt x="3514" y="8078"/>
                  </a:lnTo>
                  <a:lnTo>
                    <a:pt x="2523" y="6890"/>
                  </a:lnTo>
                  <a:lnTo>
                    <a:pt x="1571" y="5702"/>
                  </a:lnTo>
                  <a:lnTo>
                    <a:pt x="1182" y="5227"/>
                  </a:lnTo>
                  <a:lnTo>
                    <a:pt x="809" y="4752"/>
                  </a:lnTo>
                  <a:lnTo>
                    <a:pt x="0" y="3702"/>
                  </a:lnTo>
                  <a:lnTo>
                    <a:pt x="0" y="9107"/>
                  </a:lnTo>
                  <a:lnTo>
                    <a:pt x="286" y="9384"/>
                  </a:lnTo>
                  <a:lnTo>
                    <a:pt x="1182" y="10216"/>
                  </a:lnTo>
                  <a:lnTo>
                    <a:pt x="1713" y="10691"/>
                  </a:lnTo>
                  <a:lnTo>
                    <a:pt x="2285" y="11285"/>
                  </a:lnTo>
                  <a:lnTo>
                    <a:pt x="2760" y="11760"/>
                  </a:lnTo>
                  <a:lnTo>
                    <a:pt x="3427" y="12592"/>
                  </a:lnTo>
                  <a:lnTo>
                    <a:pt x="3657" y="12948"/>
                  </a:lnTo>
                  <a:lnTo>
                    <a:pt x="3998" y="13304"/>
                  </a:lnTo>
                  <a:lnTo>
                    <a:pt x="4664" y="13997"/>
                  </a:lnTo>
                  <a:lnTo>
                    <a:pt x="5426" y="14710"/>
                  </a:lnTo>
                  <a:lnTo>
                    <a:pt x="5751" y="14948"/>
                  </a:lnTo>
                  <a:lnTo>
                    <a:pt x="6037" y="15185"/>
                  </a:lnTo>
                  <a:lnTo>
                    <a:pt x="6568" y="15423"/>
                  </a:lnTo>
                  <a:lnTo>
                    <a:pt x="7092" y="15542"/>
                  </a:lnTo>
                  <a:lnTo>
                    <a:pt x="7663" y="15660"/>
                  </a:lnTo>
                  <a:lnTo>
                    <a:pt x="8178" y="15660"/>
                  </a:lnTo>
                  <a:lnTo>
                    <a:pt x="8662" y="15542"/>
                  </a:lnTo>
                  <a:lnTo>
                    <a:pt x="9091" y="15542"/>
                  </a:lnTo>
                  <a:lnTo>
                    <a:pt x="9329" y="15423"/>
                  </a:lnTo>
                  <a:lnTo>
                    <a:pt x="9424" y="15423"/>
                  </a:lnTo>
                  <a:lnTo>
                    <a:pt x="9804" y="15542"/>
                  </a:lnTo>
                  <a:lnTo>
                    <a:pt x="10138" y="15660"/>
                  </a:lnTo>
                  <a:lnTo>
                    <a:pt x="10368" y="15898"/>
                  </a:lnTo>
                  <a:lnTo>
                    <a:pt x="10606" y="16017"/>
                  </a:lnTo>
                  <a:lnTo>
                    <a:pt x="10939" y="16373"/>
                  </a:lnTo>
                  <a:lnTo>
                    <a:pt x="11137" y="16730"/>
                  </a:lnTo>
                  <a:lnTo>
                    <a:pt x="11232" y="17086"/>
                  </a:lnTo>
                  <a:lnTo>
                    <a:pt x="11232" y="17561"/>
                  </a:lnTo>
                  <a:lnTo>
                    <a:pt x="11185" y="17561"/>
                  </a:lnTo>
                  <a:lnTo>
                    <a:pt x="11082" y="17680"/>
                  </a:lnTo>
                  <a:lnTo>
                    <a:pt x="10939" y="17918"/>
                  </a:lnTo>
                  <a:lnTo>
                    <a:pt x="10796" y="18274"/>
                  </a:lnTo>
                  <a:lnTo>
                    <a:pt x="10748" y="18630"/>
                  </a:lnTo>
                  <a:lnTo>
                    <a:pt x="10796" y="19224"/>
                  </a:lnTo>
                  <a:lnTo>
                    <a:pt x="10844" y="19581"/>
                  </a:lnTo>
                  <a:lnTo>
                    <a:pt x="10986" y="19937"/>
                  </a:lnTo>
                  <a:lnTo>
                    <a:pt x="11137" y="20293"/>
                  </a:lnTo>
                  <a:lnTo>
                    <a:pt x="11375" y="20768"/>
                  </a:lnTo>
                  <a:lnTo>
                    <a:pt x="11851" y="21481"/>
                  </a:lnTo>
                  <a:lnTo>
                    <a:pt x="12327" y="21600"/>
                  </a:lnTo>
                  <a:lnTo>
                    <a:pt x="12747" y="21481"/>
                  </a:lnTo>
                  <a:lnTo>
                    <a:pt x="13176" y="21125"/>
                  </a:lnTo>
                  <a:lnTo>
                    <a:pt x="13461" y="20650"/>
                  </a:lnTo>
                  <a:lnTo>
                    <a:pt x="13755" y="20175"/>
                  </a:lnTo>
                  <a:lnTo>
                    <a:pt x="13898" y="19699"/>
                  </a:lnTo>
                  <a:lnTo>
                    <a:pt x="13945" y="19581"/>
                  </a:lnTo>
                  <a:lnTo>
                    <a:pt x="14374" y="19581"/>
                  </a:lnTo>
                  <a:lnTo>
                    <a:pt x="14754" y="19462"/>
                  </a:lnTo>
                  <a:lnTo>
                    <a:pt x="15127" y="19105"/>
                  </a:lnTo>
                  <a:lnTo>
                    <a:pt x="15413" y="18630"/>
                  </a:lnTo>
                  <a:lnTo>
                    <a:pt x="15651" y="18155"/>
                  </a:lnTo>
                  <a:lnTo>
                    <a:pt x="15889" y="17799"/>
                  </a:lnTo>
                  <a:lnTo>
                    <a:pt x="15984" y="17442"/>
                  </a:lnTo>
                  <a:lnTo>
                    <a:pt x="16031" y="17324"/>
                  </a:lnTo>
                  <a:lnTo>
                    <a:pt x="17459" y="17799"/>
                  </a:lnTo>
                  <a:lnTo>
                    <a:pt x="17792" y="17918"/>
                  </a:lnTo>
                  <a:lnTo>
                    <a:pt x="18030" y="17799"/>
                  </a:lnTo>
                  <a:lnTo>
                    <a:pt x="18459" y="17561"/>
                  </a:lnTo>
                  <a:lnTo>
                    <a:pt x="18752" y="17086"/>
                  </a:lnTo>
                  <a:lnTo>
                    <a:pt x="18943" y="16373"/>
                  </a:lnTo>
                  <a:lnTo>
                    <a:pt x="19038" y="15779"/>
                  </a:lnTo>
                  <a:lnTo>
                    <a:pt x="19038" y="14591"/>
                  </a:lnTo>
                  <a:lnTo>
                    <a:pt x="19181" y="14591"/>
                  </a:lnTo>
                  <a:lnTo>
                    <a:pt x="19323" y="14473"/>
                  </a:lnTo>
                  <a:lnTo>
                    <a:pt x="19601" y="13879"/>
                  </a:lnTo>
                  <a:lnTo>
                    <a:pt x="19934" y="13067"/>
                  </a:lnTo>
                  <a:lnTo>
                    <a:pt x="20267" y="11998"/>
                  </a:lnTo>
                  <a:lnTo>
                    <a:pt x="20553" y="10929"/>
                  </a:lnTo>
                  <a:lnTo>
                    <a:pt x="20791" y="9978"/>
                  </a:lnTo>
                  <a:lnTo>
                    <a:pt x="20934" y="9266"/>
                  </a:lnTo>
                  <a:lnTo>
                    <a:pt x="20989" y="9147"/>
                  </a:lnTo>
                  <a:lnTo>
                    <a:pt x="20989" y="9028"/>
                  </a:lnTo>
                  <a:lnTo>
                    <a:pt x="21362" y="7405"/>
                  </a:lnTo>
                  <a:lnTo>
                    <a:pt x="21600" y="5920"/>
                  </a:lnTo>
                  <a:close/>
                </a:path>
              </a:pathLst>
            </a:custGeom>
            <a:solidFill>
              <a:srgbClr val="006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5503" y="4810760"/>
            <a:ext cx="211298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5" r:id="rId24"/>
    <p:sldLayoutId id="2147483676" r:id="rId2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B9EFEE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B9EFEE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B9EFEE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B9EFEE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B9EFEE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5pPr>
      <a:lvl6pPr marL="0" marR="0" indent="34292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B9EFEE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6pPr>
      <a:lvl7pPr marL="0" marR="0" indent="685845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B9EFEE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7pPr>
      <a:lvl8pPr marL="0" marR="0" indent="1028768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B9EFEE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8pPr>
      <a:lvl9pPr marL="0" marR="0" indent="137169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B9EFEE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57192" marR="0" indent="-25719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FF99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1pPr>
      <a:lvl2pPr marL="587868" marR="0" indent="-244946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FF99"/>
        </a:buClr>
        <a:buSzPct val="100000"/>
        <a:buFontTx/>
        <a:buChar char="–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2pPr>
      <a:lvl3pPr marL="914459" marR="0" indent="-22861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FF99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3pPr>
      <a:lvl4pPr marL="1303106" marR="0" indent="-27433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FF99"/>
        </a:buClr>
        <a:buSzPct val="100000"/>
        <a:buFontTx/>
        <a:buChar char="–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4pPr>
      <a:lvl5pPr marL="1646028" marR="0" indent="-27433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FF99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5pPr>
      <a:lvl6pPr marL="1988951" marR="0" indent="-27433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FF99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6pPr>
      <a:lvl7pPr marL="2331874" marR="0" indent="-27433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FF99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7pPr>
      <a:lvl8pPr marL="2674796" marR="0" indent="-27433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FF99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8pPr>
      <a:lvl9pPr marL="3017719" marR="0" indent="-27433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FF99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085850"/>
            <a:ext cx="8229600" cy="350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5791200" y="4652964"/>
            <a:ext cx="2590800" cy="288131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fld id="{E85AE1DF-9EFE-48EE-BF42-93A3EC051D31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10575" y="4636294"/>
            <a:ext cx="609600" cy="3429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9CBAC0D2-4DCE-417F-8545-7535FC872A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964"/>
            <a:ext cx="3581400" cy="288131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8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150" kern="1200" spc="-75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50">
          <a:solidFill>
            <a:srgbClr val="F9F9F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50">
          <a:solidFill>
            <a:srgbClr val="F9F9F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50">
          <a:solidFill>
            <a:srgbClr val="F9F9F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50">
          <a:solidFill>
            <a:srgbClr val="F9F9F9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150">
          <a:solidFill>
            <a:srgbClr val="F9F9F9"/>
          </a:solidFill>
          <a:latin typeface="Constantia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150">
          <a:solidFill>
            <a:srgbClr val="F9F9F9"/>
          </a:solidFill>
          <a:latin typeface="Constantia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150">
          <a:solidFill>
            <a:srgbClr val="F9F9F9"/>
          </a:solidFill>
          <a:latin typeface="Constantia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150">
          <a:solidFill>
            <a:srgbClr val="F9F9F9"/>
          </a:solidFill>
          <a:latin typeface="Constantia" pitchFamily="18" charset="0"/>
        </a:defRPr>
      </a:lvl9pPr>
    </p:titleStyle>
    <p:bodyStyle>
      <a:lvl1pPr marL="204788" indent="-204788" algn="l" rtl="0" eaLnBrk="1" fontAlgn="base" hangingPunct="1">
        <a:spcBef>
          <a:spcPts val="45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195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479822" indent="-204788" algn="l" rtl="0" eaLnBrk="1" fontAlgn="base" hangingPunct="1">
        <a:spcBef>
          <a:spcPts val="225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753666" indent="-171450" algn="l" rtl="0" eaLnBrk="1" fontAlgn="base" hangingPunct="1">
        <a:spcBef>
          <a:spcPts val="225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1575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959644" indent="-171450" algn="l" rtl="0" eaLnBrk="1" fontAlgn="base" hangingPunct="1">
        <a:spcBef>
          <a:spcPts val="225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425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165622" indent="-171450" algn="l" rtl="0" eaLnBrk="1" fontAlgn="base" hangingPunct="1">
        <a:spcBef>
          <a:spcPts val="254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371600" indent="-171450" algn="l" rtl="0" eaLnBrk="1" latinLnBrk="0" hangingPunct="1">
        <a:spcBef>
          <a:spcPts val="25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ts val="25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ts val="25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ts val="25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br>
              <a:rPr dirty="0"/>
            </a:br>
            <a:endParaRPr dirty="0"/>
          </a:p>
        </p:txBody>
      </p:sp>
      <p:sp>
        <p:nvSpPr>
          <p:cNvPr id="305" name="TextBox 2"/>
          <p:cNvSpPr txBox="1"/>
          <p:nvPr/>
        </p:nvSpPr>
        <p:spPr>
          <a:xfrm>
            <a:off x="2496888" y="940534"/>
            <a:ext cx="6556495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30836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800" dirty="0"/>
              <a:t>Foundations for Biblical Stewardship</a:t>
            </a:r>
            <a:endParaRPr lang="en-US" sz="2800" dirty="0"/>
          </a:p>
          <a:p>
            <a:endParaRPr lang="en-US" sz="2000" dirty="0"/>
          </a:p>
          <a:p>
            <a:r>
              <a:rPr lang="en-US" dirty="0"/>
              <a:t>Debt No!  Savings Yes!</a:t>
            </a:r>
            <a:endParaRPr dirty="0"/>
          </a:p>
        </p:txBody>
      </p:sp>
      <p:sp>
        <p:nvSpPr>
          <p:cNvPr id="306" name="TextBox 3"/>
          <p:cNvSpPr txBox="1"/>
          <p:nvPr/>
        </p:nvSpPr>
        <p:spPr>
          <a:xfrm>
            <a:off x="3169919" y="3134261"/>
            <a:ext cx="4404362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 b="1">
                <a:solidFill>
                  <a:srgbClr val="30836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Dr. Larry McKain</a:t>
            </a:r>
            <a:endParaRPr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>
              <a:defRPr sz="2000" b="1">
                <a:solidFill>
                  <a:srgbClr val="30836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COMPASS Executive Consultant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 Box 2"/>
          <p:cNvSpPr txBox="1"/>
          <p:nvPr/>
        </p:nvSpPr>
        <p:spPr>
          <a:xfrm>
            <a:off x="1188719" y="171450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Credit Card Debt</a:t>
            </a:r>
          </a:p>
        </p:txBody>
      </p:sp>
      <p:sp>
        <p:nvSpPr>
          <p:cNvPr id="333" name="Text Box 3"/>
          <p:cNvSpPr txBox="1"/>
          <p:nvPr/>
        </p:nvSpPr>
        <p:spPr>
          <a:xfrm>
            <a:off x="1445894" y="821266"/>
            <a:ext cx="6252212" cy="432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7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At the end of that time, if you are still alive, how much money will you have paid to the credit card company for borrowing $3,000?</a:t>
            </a:r>
            <a:endParaRPr sz="2400"/>
          </a:p>
          <a:p>
            <a:pPr>
              <a:spcBef>
                <a:spcPts val="1100"/>
              </a:spcBef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spcBef>
                <a:spcPts val="2800"/>
              </a:spcBef>
              <a:defRPr sz="4900">
                <a:solidFill>
                  <a:srgbClr val="FFFF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  </a:t>
            </a:r>
            <a:r>
              <a:rPr sz="6000"/>
              <a:t> $10,931 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 Box 2"/>
          <p:cNvSpPr txBox="1"/>
          <p:nvPr/>
        </p:nvSpPr>
        <p:spPr>
          <a:xfrm>
            <a:off x="1188719" y="23813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Mutual Fund Savings</a:t>
            </a:r>
          </a:p>
        </p:txBody>
      </p:sp>
      <p:sp>
        <p:nvSpPr>
          <p:cNvPr id="336" name="Text Box 3"/>
          <p:cNvSpPr txBox="1"/>
          <p:nvPr/>
        </p:nvSpPr>
        <p:spPr>
          <a:xfrm>
            <a:off x="1700688" y="914400"/>
            <a:ext cx="6252211" cy="3820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You put $3,000 in savings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You don’t touch it, you let it grow, it achieves a 10% return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For the same period of time,   37 years and 7 months</a:t>
            </a:r>
            <a:endParaRPr sz="2400"/>
          </a:p>
          <a:p>
            <a:pPr>
              <a:spcBef>
                <a:spcPts val="3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     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 Box 2"/>
          <p:cNvSpPr txBox="1"/>
          <p:nvPr/>
        </p:nvSpPr>
        <p:spPr>
          <a:xfrm>
            <a:off x="1188719" y="23813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Mutual Fund Savings</a:t>
            </a:r>
          </a:p>
        </p:txBody>
      </p:sp>
      <p:sp>
        <p:nvSpPr>
          <p:cNvPr id="339" name="Text Box 3"/>
          <p:cNvSpPr txBox="1"/>
          <p:nvPr/>
        </p:nvSpPr>
        <p:spPr>
          <a:xfrm>
            <a:off x="1700688" y="914400"/>
            <a:ext cx="6252211" cy="40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You put $3,000 in savings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You don’t touch it, you let it grow, it achieves a 10% return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For the same period of time,   37 years and 7 months</a:t>
            </a:r>
            <a:endParaRPr sz="2400"/>
          </a:p>
          <a:p>
            <a:pPr>
              <a:spcBef>
                <a:spcPts val="3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        </a:t>
            </a:r>
            <a:r>
              <a:rPr sz="5400">
                <a:solidFill>
                  <a:srgbClr val="FFFF00"/>
                </a:solidFill>
              </a:rPr>
              <a:t>$126,454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 Box 3"/>
          <p:cNvSpPr txBox="1"/>
          <p:nvPr/>
        </p:nvSpPr>
        <p:spPr>
          <a:xfrm>
            <a:off x="1360170" y="285750"/>
            <a:ext cx="6478429" cy="4570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500"/>
              </a:spcBef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“Once you're in debt, </a:t>
            </a:r>
            <a:r>
              <a:rPr>
                <a:solidFill>
                  <a:srgbClr val="FFFF00"/>
                </a:solidFill>
              </a:rPr>
              <a:t>negative interest becomes your companion every minute of the day and night</a:t>
            </a:r>
            <a:r>
              <a:t>, and it's working against you. It has no love, no sympathy. It is as </a:t>
            </a:r>
            <a:r>
              <a:rPr>
                <a:solidFill>
                  <a:srgbClr val="FFFF00"/>
                </a:solidFill>
              </a:rPr>
              <a:t>hard and soulless as a granite cliff</a:t>
            </a:r>
            <a:r>
              <a:t>, and you cannot dismiss it. Whenever you get in its way or cross its course or fail to meet its demands, </a:t>
            </a:r>
            <a:r>
              <a:rPr>
                <a:solidFill>
                  <a:srgbClr val="FFFF00"/>
                </a:solidFill>
              </a:rPr>
              <a:t>it will crush you</a:t>
            </a:r>
            <a:r>
              <a:t>.”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 Box 2"/>
          <p:cNvSpPr txBox="1"/>
          <p:nvPr/>
        </p:nvSpPr>
        <p:spPr>
          <a:xfrm>
            <a:off x="1336358" y="91546"/>
            <a:ext cx="693801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The Right Side of Interest</a:t>
            </a:r>
          </a:p>
        </p:txBody>
      </p:sp>
      <p:sp>
        <p:nvSpPr>
          <p:cNvPr id="344" name="Text Box 3"/>
          <p:cNvSpPr txBox="1"/>
          <p:nvPr/>
        </p:nvSpPr>
        <p:spPr>
          <a:xfrm>
            <a:off x="1679258" y="1200150"/>
            <a:ext cx="6252211" cy="3212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It can multiply your savings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Add value to your investments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Pay you a generous monthly check when you retire</a:t>
            </a:r>
            <a:endParaRPr sz="240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 Box 2"/>
          <p:cNvSpPr txBox="1"/>
          <p:nvPr/>
        </p:nvSpPr>
        <p:spPr>
          <a:xfrm>
            <a:off x="1256453" y="193146"/>
            <a:ext cx="693801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Goal of Today’s Teaching</a:t>
            </a:r>
          </a:p>
        </p:txBody>
      </p:sp>
      <p:sp>
        <p:nvSpPr>
          <p:cNvPr id="347" name="Text Box 3"/>
          <p:cNvSpPr txBox="1"/>
          <p:nvPr/>
        </p:nvSpPr>
        <p:spPr>
          <a:xfrm>
            <a:off x="1599353" y="1198033"/>
            <a:ext cx="6252211" cy="3343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7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“Today marks the day when I finally say </a:t>
            </a:r>
            <a:r>
              <a:rPr>
                <a:solidFill>
                  <a:srgbClr val="FFFF00"/>
                </a:solidFill>
              </a:rPr>
              <a:t>NO</a:t>
            </a:r>
            <a:r>
              <a:t> to the insanity of increasing debt and where I say </a:t>
            </a:r>
            <a:r>
              <a:rPr>
                <a:solidFill>
                  <a:srgbClr val="FFFF00"/>
                </a:solidFill>
              </a:rPr>
              <a:t>YES</a:t>
            </a:r>
            <a:r>
              <a:t> to the wisdom and the freedom of putting aside some amount regularly in savings.”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097"/>
            <a:ext cx="6815139" cy="5130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 Box 2"/>
          <p:cNvSpPr txBox="1"/>
          <p:nvPr/>
        </p:nvSpPr>
        <p:spPr>
          <a:xfrm>
            <a:off x="1188719" y="228599"/>
            <a:ext cx="6938012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700"/>
              </a:spcBef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Proverbs 21:20</a:t>
            </a:r>
          </a:p>
        </p:txBody>
      </p:sp>
      <p:sp>
        <p:nvSpPr>
          <p:cNvPr id="352" name="Text Box 3"/>
          <p:cNvSpPr txBox="1"/>
          <p:nvPr/>
        </p:nvSpPr>
        <p:spPr>
          <a:xfrm>
            <a:off x="1703069" y="1657350"/>
            <a:ext cx="5737862" cy="304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“The wise person saves for the future. But the foolish person spends all that they get.”</a:t>
            </a:r>
          </a:p>
          <a:p>
            <a: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                </a:t>
            </a:r>
            <a:endParaRPr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 Box 2"/>
          <p:cNvSpPr txBox="1"/>
          <p:nvPr/>
        </p:nvSpPr>
        <p:spPr>
          <a:xfrm>
            <a:off x="1188719" y="171450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6 Reasons for NO Debt</a:t>
            </a:r>
          </a:p>
        </p:txBody>
      </p:sp>
      <p:sp>
        <p:nvSpPr>
          <p:cNvPr id="355" name="Text Box 3"/>
          <p:cNvSpPr txBox="1"/>
          <p:nvPr/>
        </p:nvSpPr>
        <p:spPr>
          <a:xfrm>
            <a:off x="1588769" y="1143000"/>
            <a:ext cx="6252212" cy="421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914400" indent="-914400">
              <a:spcBef>
                <a:spcPts val="1700"/>
              </a:spcBef>
              <a:buSzPct val="100000"/>
              <a:buAutoNum type="arabicPeriod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Debt enslaves a person to a creditor.</a:t>
            </a:r>
            <a:endParaRPr sz="2400"/>
          </a:p>
          <a:p>
            <a:pPr marL="914400" indent="-914400">
              <a:spcBef>
                <a:spcPts val="1100"/>
              </a:spcBef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 marL="914400" indent="-914400">
              <a:spcBef>
                <a:spcPts val="17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“the borrower becomes a slave to the lender.”        </a:t>
            </a:r>
            <a:endParaRPr sz="2400"/>
          </a:p>
          <a:p>
            <a:pPr marL="914400" indent="-914400">
              <a:spcBef>
                <a:spcPts val="17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             (</a:t>
            </a:r>
            <a:r>
              <a:rPr>
                <a:solidFill>
                  <a:srgbClr val="FFFF00"/>
                </a:solidFill>
              </a:rPr>
              <a:t>Proverbs 22:7</a:t>
            </a:r>
            <a:r>
              <a:t>)</a:t>
            </a:r>
            <a:endParaRPr sz="240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 Box 2"/>
          <p:cNvSpPr txBox="1"/>
          <p:nvPr/>
        </p:nvSpPr>
        <p:spPr>
          <a:xfrm>
            <a:off x="1188719" y="171450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6 Reasons for NO Debt</a:t>
            </a:r>
          </a:p>
        </p:txBody>
      </p:sp>
      <p:sp>
        <p:nvSpPr>
          <p:cNvPr id="358" name="Text Box 3"/>
          <p:cNvSpPr txBox="1"/>
          <p:nvPr/>
        </p:nvSpPr>
        <p:spPr>
          <a:xfrm>
            <a:off x="1531619" y="1314450"/>
            <a:ext cx="6252212" cy="3936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2. Debt obligates a person to   </a:t>
            </a: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earning pressures.</a:t>
            </a:r>
            <a:endParaRPr sz="2400"/>
          </a:p>
          <a:p>
            <a:pPr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3. Debt undermines our joy.</a:t>
            </a:r>
            <a:endParaRPr sz="2400"/>
          </a:p>
          <a:p>
            <a:pPr>
              <a:spcBef>
                <a:spcPts val="1100"/>
              </a:spcBef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4. Debt erodes our giving </a:t>
            </a: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opportunities.</a:t>
            </a:r>
            <a:endParaRPr sz="240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 Box 2"/>
          <p:cNvSpPr txBox="1"/>
          <p:nvPr/>
        </p:nvSpPr>
        <p:spPr>
          <a:xfrm>
            <a:off x="1102994" y="516466"/>
            <a:ext cx="6938012" cy="663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700"/>
              </a:spcBef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Money In the Bible</a:t>
            </a:r>
          </a:p>
        </p:txBody>
      </p:sp>
      <p:sp>
        <p:nvSpPr>
          <p:cNvPr id="309" name="Text Box 3"/>
          <p:cNvSpPr txBox="1"/>
          <p:nvPr/>
        </p:nvSpPr>
        <p:spPr>
          <a:xfrm>
            <a:off x="1874519" y="1540933"/>
            <a:ext cx="5737862" cy="2538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There are some 2,000 passages in the Bible that refer to the use of money…Approximately two‑thirds of Jesus' parables make some reference to money.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 Box 2"/>
          <p:cNvSpPr txBox="1"/>
          <p:nvPr/>
        </p:nvSpPr>
        <p:spPr>
          <a:xfrm>
            <a:off x="1188719" y="171450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6 Reasons for NO Debt</a:t>
            </a:r>
          </a:p>
        </p:txBody>
      </p:sp>
      <p:sp>
        <p:nvSpPr>
          <p:cNvPr id="361" name="Text Box 3"/>
          <p:cNvSpPr txBox="1"/>
          <p:nvPr/>
        </p:nvSpPr>
        <p:spPr>
          <a:xfrm>
            <a:off x="1531619" y="1314449"/>
            <a:ext cx="6252212" cy="395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5. Debt unmasks our character </a:t>
            </a: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flaws.</a:t>
            </a:r>
            <a:endParaRPr sz="2400"/>
          </a:p>
          <a:p>
            <a:pPr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a. lack of contentment</a:t>
            </a: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b. lack of patience</a:t>
            </a: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c. lack of gratitude and trust</a:t>
            </a: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d. lack of self-discipline</a:t>
            </a:r>
            <a:endParaRPr sz="2400"/>
          </a:p>
          <a:p>
            <a:pPr>
              <a:spcBef>
                <a:spcPts val="700"/>
              </a:spcBef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 Box 2"/>
          <p:cNvSpPr txBox="1"/>
          <p:nvPr/>
        </p:nvSpPr>
        <p:spPr>
          <a:xfrm>
            <a:off x="1188719" y="171450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6 Reasons for NO Debt</a:t>
            </a:r>
          </a:p>
        </p:txBody>
      </p:sp>
      <p:sp>
        <p:nvSpPr>
          <p:cNvPr id="364" name="Text Box 3"/>
          <p:cNvSpPr txBox="1"/>
          <p:nvPr/>
        </p:nvSpPr>
        <p:spPr>
          <a:xfrm>
            <a:off x="1531619" y="1314450"/>
            <a:ext cx="6252212" cy="267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5. Debt unmasks our character </a:t>
            </a: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flaws.</a:t>
            </a:r>
            <a:endParaRPr sz="2400"/>
          </a:p>
          <a:p>
            <a:pPr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spcBef>
                <a:spcPts val="17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6. Debt imperils a Christian’s </a:t>
            </a: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witness.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 Box 2"/>
          <p:cNvSpPr txBox="1"/>
          <p:nvPr/>
        </p:nvSpPr>
        <p:spPr>
          <a:xfrm>
            <a:off x="1188719" y="171449"/>
            <a:ext cx="6938012" cy="71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900"/>
              </a:spcBef>
              <a:defRPr sz="4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Getting Out Of Debt</a:t>
            </a:r>
          </a:p>
        </p:txBody>
      </p:sp>
      <p:sp>
        <p:nvSpPr>
          <p:cNvPr id="367" name="Text Box 3"/>
          <p:cNvSpPr txBox="1"/>
          <p:nvPr/>
        </p:nvSpPr>
        <p:spPr>
          <a:xfrm>
            <a:off x="1588769" y="1543049"/>
            <a:ext cx="6252212" cy="2810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85800" indent="-685800">
              <a:spcBef>
                <a:spcPts val="1700"/>
              </a:spcBef>
              <a:buSzPct val="100000"/>
              <a:buAutoNum type="arabicPeriod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 decision</a:t>
            </a:r>
            <a:endParaRPr sz="2400"/>
          </a:p>
          <a:p>
            <a:pPr marL="685800" indent="-685800">
              <a:spcBef>
                <a:spcPts val="1700"/>
              </a:spcBef>
              <a:buSzPct val="100000"/>
              <a:buAutoNum type="arabicPeriod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Time</a:t>
            </a:r>
            <a:endParaRPr sz="2400"/>
          </a:p>
          <a:p>
            <a:pPr>
              <a:spcBef>
                <a:spcPts val="11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spcBef>
                <a:spcPts val="17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 Box 2"/>
          <p:cNvSpPr txBox="1"/>
          <p:nvPr/>
        </p:nvSpPr>
        <p:spPr>
          <a:xfrm>
            <a:off x="1188719" y="171450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6 Reasons for YES Savings</a:t>
            </a:r>
          </a:p>
        </p:txBody>
      </p:sp>
      <p:sp>
        <p:nvSpPr>
          <p:cNvPr id="370" name="Text Box 3"/>
          <p:cNvSpPr txBox="1"/>
          <p:nvPr/>
        </p:nvSpPr>
        <p:spPr>
          <a:xfrm>
            <a:off x="1531619" y="1314449"/>
            <a:ext cx="6252212" cy="323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1. Savings makes a person feel </a:t>
            </a: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wise and free.</a:t>
            </a:r>
            <a:endParaRPr sz="2400"/>
          </a:p>
          <a:p>
            <a:pPr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2. Savings frees a person from </a:t>
            </a: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earning pressure.</a:t>
            </a:r>
            <a:endParaRPr sz="240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 Box 2"/>
          <p:cNvSpPr txBox="1"/>
          <p:nvPr/>
        </p:nvSpPr>
        <p:spPr>
          <a:xfrm>
            <a:off x="1188719" y="171450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6 Reasons for YES Savings</a:t>
            </a:r>
          </a:p>
        </p:txBody>
      </p:sp>
      <p:sp>
        <p:nvSpPr>
          <p:cNvPr id="373" name="Text Box 3"/>
          <p:cNvSpPr txBox="1"/>
          <p:nvPr/>
        </p:nvSpPr>
        <p:spPr>
          <a:xfrm>
            <a:off x="1531619" y="1314450"/>
            <a:ext cx="6252212" cy="2682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3. Savings enhances our joy.</a:t>
            </a:r>
            <a:endParaRPr sz="2400"/>
          </a:p>
          <a:p>
            <a:pPr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4. Savings makes people capable of responding to giving opportunities.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 Box 2"/>
          <p:cNvSpPr txBox="1"/>
          <p:nvPr/>
        </p:nvSpPr>
        <p:spPr>
          <a:xfrm>
            <a:off x="1188719" y="171450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6 Reasons for YES Savings</a:t>
            </a:r>
          </a:p>
        </p:txBody>
      </p:sp>
      <p:sp>
        <p:nvSpPr>
          <p:cNvPr id="376" name="Text Box 3"/>
          <p:cNvSpPr txBox="1"/>
          <p:nvPr/>
        </p:nvSpPr>
        <p:spPr>
          <a:xfrm>
            <a:off x="1531619" y="1314449"/>
            <a:ext cx="6252212" cy="2682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5. Savings strengthens our </a:t>
            </a: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character.</a:t>
            </a:r>
            <a:endParaRPr sz="2400"/>
          </a:p>
          <a:p>
            <a:pPr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6. Savings provides a powerful </a:t>
            </a:r>
            <a:endParaRPr sz="2400"/>
          </a:p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witness for Christ.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 Box 2"/>
          <p:cNvSpPr txBox="1"/>
          <p:nvPr/>
        </p:nvSpPr>
        <p:spPr>
          <a:xfrm>
            <a:off x="1188719" y="171449"/>
            <a:ext cx="6938012" cy="71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900"/>
              </a:spcBef>
              <a:defRPr sz="4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Becoming A Saver</a:t>
            </a:r>
          </a:p>
        </p:txBody>
      </p:sp>
      <p:sp>
        <p:nvSpPr>
          <p:cNvPr id="379" name="Text Box 3"/>
          <p:cNvSpPr txBox="1"/>
          <p:nvPr/>
        </p:nvSpPr>
        <p:spPr>
          <a:xfrm>
            <a:off x="1692354" y="1314451"/>
            <a:ext cx="6252211" cy="436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85800" indent="-685800">
              <a:spcBef>
                <a:spcPts val="1700"/>
              </a:spcBef>
              <a:buSzPct val="100000"/>
              <a:buAutoNum type="arabicPeriod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 decision</a:t>
            </a:r>
            <a:endParaRPr sz="2400"/>
          </a:p>
          <a:p>
            <a:pPr marL="685800" indent="-685800">
              <a:spcBef>
                <a:spcPts val="1700"/>
              </a:spcBef>
              <a:buSzPct val="100000"/>
              <a:buAutoNum type="arabicPeriod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 Plan</a:t>
            </a:r>
            <a:endParaRPr sz="2400"/>
          </a:p>
          <a:p>
            <a:pPr marL="685800" indent="-685800">
              <a:spcBef>
                <a:spcPts val="1700"/>
              </a:spcBef>
              <a:buSzPct val="100000"/>
              <a:buAutoNum type="arabicPeriod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An Accountability Partner</a:t>
            </a:r>
            <a:endParaRPr sz="2400"/>
          </a:p>
          <a:p>
            <a:pPr marL="685800" indent="-685800">
              <a:spcBef>
                <a:spcPts val="1700"/>
              </a:spcBef>
              <a:buSzPct val="100000"/>
              <a:buAutoNum type="arabicPeriod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Time</a:t>
            </a:r>
            <a:endParaRPr sz="2400"/>
          </a:p>
          <a:p>
            <a:pPr>
              <a:spcBef>
                <a:spcPts val="11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spcBef>
                <a:spcPts val="17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 Box 2"/>
          <p:cNvSpPr txBox="1"/>
          <p:nvPr/>
        </p:nvSpPr>
        <p:spPr>
          <a:xfrm>
            <a:off x="1188719" y="228599"/>
            <a:ext cx="6938012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700"/>
              </a:spcBef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Proverbs 13:16, TLB</a:t>
            </a:r>
          </a:p>
        </p:txBody>
      </p:sp>
      <p:sp>
        <p:nvSpPr>
          <p:cNvPr id="382" name="Text Box 3"/>
          <p:cNvSpPr txBox="1"/>
          <p:nvPr/>
        </p:nvSpPr>
        <p:spPr>
          <a:xfrm>
            <a:off x="1703069" y="1657349"/>
            <a:ext cx="5737862" cy="152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“A wise man thinks ahead; a fool doesn't, and even brags about it.”   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 Box 2"/>
          <p:cNvSpPr txBox="1"/>
          <p:nvPr/>
        </p:nvSpPr>
        <p:spPr>
          <a:xfrm>
            <a:off x="1188719" y="228599"/>
            <a:ext cx="6938012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700"/>
              </a:spcBef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Proverbs 21:5, TLB</a:t>
            </a:r>
          </a:p>
        </p:txBody>
      </p:sp>
      <p:sp>
        <p:nvSpPr>
          <p:cNvPr id="385" name="Text Box 3"/>
          <p:cNvSpPr txBox="1"/>
          <p:nvPr/>
        </p:nvSpPr>
        <p:spPr>
          <a:xfrm>
            <a:off x="1703069" y="1657349"/>
            <a:ext cx="5737862" cy="152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“Steady plodding brings prosperity; hasty speculation brings poverty.”  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 Box 2"/>
          <p:cNvSpPr txBox="1"/>
          <p:nvPr/>
        </p:nvSpPr>
        <p:spPr>
          <a:xfrm>
            <a:off x="1188719" y="532977"/>
            <a:ext cx="6938012" cy="71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900"/>
              </a:spcBef>
              <a:defRPr sz="4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Becoming A Saver</a:t>
            </a:r>
          </a:p>
        </p:txBody>
      </p:sp>
      <p:sp>
        <p:nvSpPr>
          <p:cNvPr id="388" name="Text Box 3"/>
          <p:cNvSpPr txBox="1"/>
          <p:nvPr/>
        </p:nvSpPr>
        <p:spPr>
          <a:xfrm>
            <a:off x="1692354" y="1648174"/>
            <a:ext cx="6252211" cy="296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85800" indent="-685800">
              <a:spcBef>
                <a:spcPts val="1700"/>
              </a:spcBef>
              <a:buSzPct val="100000"/>
              <a:buAutoNum type="arabicPeriod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A decision</a:t>
            </a:r>
            <a:endParaRPr sz="2400" dirty="0"/>
          </a:p>
          <a:p>
            <a:pPr marL="685800" indent="-685800">
              <a:spcBef>
                <a:spcPts val="1700"/>
              </a:spcBef>
              <a:buSzPct val="100000"/>
              <a:buAutoNum type="arabicPeriod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A Plan</a:t>
            </a:r>
            <a:endParaRPr sz="2400" dirty="0"/>
          </a:p>
          <a:p>
            <a:pPr marL="685800" indent="-685800">
              <a:spcBef>
                <a:spcPts val="1700"/>
              </a:spcBef>
              <a:buSzPct val="100000"/>
              <a:buAutoNum type="arabicPeriod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An Accountability Partner</a:t>
            </a:r>
            <a:endParaRPr sz="2400" dirty="0"/>
          </a:p>
          <a:p>
            <a:pPr marL="685800" indent="-685800">
              <a:spcBef>
                <a:spcPts val="1700"/>
              </a:spcBef>
              <a:buSzPct val="100000"/>
              <a:buAutoNum type="arabicPeriod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Time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 Box 2"/>
          <p:cNvSpPr txBox="1"/>
          <p:nvPr/>
        </p:nvSpPr>
        <p:spPr>
          <a:xfrm>
            <a:off x="1102994" y="313266"/>
            <a:ext cx="6938012" cy="663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700"/>
              </a:spcBef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Proverbs 21:5, TLB</a:t>
            </a:r>
          </a:p>
        </p:txBody>
      </p:sp>
      <p:sp>
        <p:nvSpPr>
          <p:cNvPr id="312" name="Text Box 3"/>
          <p:cNvSpPr txBox="1"/>
          <p:nvPr/>
        </p:nvSpPr>
        <p:spPr>
          <a:xfrm>
            <a:off x="1703069" y="1657349"/>
            <a:ext cx="5737862" cy="152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“Steady plodding brings prosperity; hasty speculation brings poverty.”   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 Box 2"/>
          <p:cNvSpPr txBox="1"/>
          <p:nvPr/>
        </p:nvSpPr>
        <p:spPr>
          <a:xfrm>
            <a:off x="1188719" y="23813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Mutual Fund Savings</a:t>
            </a:r>
          </a:p>
        </p:txBody>
      </p:sp>
      <p:sp>
        <p:nvSpPr>
          <p:cNvPr id="391" name="Text Box 3"/>
          <p:cNvSpPr txBox="1"/>
          <p:nvPr/>
        </p:nvSpPr>
        <p:spPr>
          <a:xfrm>
            <a:off x="1700688" y="914400"/>
            <a:ext cx="6252211" cy="3458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NOT spend $1 a day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Put $30 a month in an IRA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30 years, you’ll have</a:t>
            </a:r>
            <a:endParaRPr sz="2400"/>
          </a:p>
          <a:p>
            <a:pPr>
              <a:spcBef>
                <a:spcPts val="1100"/>
              </a:spcBef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spcBef>
                <a:spcPts val="3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        </a:t>
            </a:r>
            <a:r>
              <a:rPr sz="5400">
                <a:solidFill>
                  <a:srgbClr val="FFFF00"/>
                </a:solidFill>
              </a:rPr>
              <a:t>$67,000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 Box 2"/>
          <p:cNvSpPr txBox="1"/>
          <p:nvPr/>
        </p:nvSpPr>
        <p:spPr>
          <a:xfrm>
            <a:off x="1102994" y="142346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Mutual Fund Savings</a:t>
            </a:r>
          </a:p>
        </p:txBody>
      </p:sp>
      <p:sp>
        <p:nvSpPr>
          <p:cNvPr id="394" name="Text Box 3"/>
          <p:cNvSpPr txBox="1"/>
          <p:nvPr/>
        </p:nvSpPr>
        <p:spPr>
          <a:xfrm>
            <a:off x="1695926" y="1028700"/>
            <a:ext cx="6252211" cy="3458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Save $3 a day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Put $90 a month in an IRA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30 years, you’ll have</a:t>
            </a:r>
            <a:endParaRPr sz="2400"/>
          </a:p>
          <a:p>
            <a:pPr>
              <a:spcBef>
                <a:spcPts val="1100"/>
              </a:spcBef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spcBef>
                <a:spcPts val="3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        </a:t>
            </a:r>
            <a:r>
              <a:rPr sz="5400">
                <a:solidFill>
                  <a:srgbClr val="FFFF00"/>
                </a:solidFill>
              </a:rPr>
              <a:t>$225,000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 Box 2"/>
          <p:cNvSpPr txBox="1"/>
          <p:nvPr/>
        </p:nvSpPr>
        <p:spPr>
          <a:xfrm>
            <a:off x="1188719" y="23813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chemeClr val="accent4">
                    <a:lumOff val="7594"/>
                  </a:schemeClr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My Commitment Today</a:t>
            </a:r>
          </a:p>
        </p:txBody>
      </p:sp>
      <p:sp>
        <p:nvSpPr>
          <p:cNvPr id="397" name="Text Box 3"/>
          <p:cNvSpPr txBox="1"/>
          <p:nvPr/>
        </p:nvSpPr>
        <p:spPr>
          <a:xfrm>
            <a:off x="1531619" y="1028699"/>
            <a:ext cx="6252212" cy="3343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7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“Today marks the day when I finally say </a:t>
            </a:r>
            <a:r>
              <a:rPr>
                <a:solidFill>
                  <a:srgbClr val="FFFF00"/>
                </a:solidFill>
              </a:rPr>
              <a:t>NO</a:t>
            </a:r>
            <a:r>
              <a:t> to the insanity of increasing debt and where I say </a:t>
            </a:r>
            <a:r>
              <a:rPr>
                <a:solidFill>
                  <a:srgbClr val="FFFF00"/>
                </a:solidFill>
              </a:rPr>
              <a:t>YES</a:t>
            </a:r>
            <a:r>
              <a:t> to the wisdom and the freedom of putting aside some amount regularly in savings.”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 Box 2"/>
          <p:cNvSpPr txBox="1"/>
          <p:nvPr/>
        </p:nvSpPr>
        <p:spPr>
          <a:xfrm>
            <a:off x="1188719" y="228599"/>
            <a:ext cx="6938012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700"/>
              </a:spcBef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John 8:32, 36</a:t>
            </a:r>
          </a:p>
        </p:txBody>
      </p:sp>
      <p:sp>
        <p:nvSpPr>
          <p:cNvPr id="315" name="Text Box 3"/>
          <p:cNvSpPr txBox="1"/>
          <p:nvPr/>
        </p:nvSpPr>
        <p:spPr>
          <a:xfrm>
            <a:off x="1703069" y="1657350"/>
            <a:ext cx="5737862" cy="203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“You will know the truth and the truth will set you free…If the Son sets you free, you will be free indeed.”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 Box 2"/>
          <p:cNvSpPr txBox="1"/>
          <p:nvPr/>
        </p:nvSpPr>
        <p:spPr>
          <a:xfrm>
            <a:off x="1188719" y="171449"/>
            <a:ext cx="6938012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700"/>
              </a:spcBef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America Total Personal Debt</a:t>
            </a:r>
          </a:p>
        </p:txBody>
      </p:sp>
      <p:sp>
        <p:nvSpPr>
          <p:cNvPr id="318" name="Text Box 3"/>
          <p:cNvSpPr txBox="1"/>
          <p:nvPr/>
        </p:nvSpPr>
        <p:spPr>
          <a:xfrm>
            <a:off x="1788794" y="939800"/>
            <a:ext cx="5737862" cy="3597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Total: $14.9 trillion</a:t>
            </a:r>
            <a:endParaRPr sz="2400"/>
          </a:p>
          <a:p>
            <a: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Per U.S. adult: $58,604</a:t>
            </a:r>
            <a:endParaRPr sz="2400"/>
          </a:p>
          <a:p>
            <a: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Ave credit card: $5,300</a:t>
            </a:r>
            <a:endParaRPr sz="2400"/>
          </a:p>
          <a:p>
            <a: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Ave Personal loan: $16,500</a:t>
            </a:r>
            <a:endParaRPr sz="2400"/>
          </a:p>
          <a:p>
            <a: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Ave Student loan: $38,800</a:t>
            </a:r>
            <a:endParaRPr sz="2400"/>
          </a:p>
          <a:p>
            <a: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Ave Mortgage: $208,000</a:t>
            </a:r>
            <a:endParaRPr>
              <a:solidFill>
                <a:srgbClr val="800080"/>
              </a:solidFill>
            </a:endParaRPr>
          </a:p>
          <a:p>
            <a:pPr>
              <a:defRPr sz="3600">
                <a:solidFill>
                  <a:srgbClr val="FFFB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    77% in debt badly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 Box 2"/>
          <p:cNvSpPr txBox="1"/>
          <p:nvPr/>
        </p:nvSpPr>
        <p:spPr>
          <a:xfrm>
            <a:off x="1188719" y="228599"/>
            <a:ext cx="6938012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700"/>
              </a:spcBef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Proverbs 21:20</a:t>
            </a:r>
          </a:p>
        </p:txBody>
      </p:sp>
      <p:sp>
        <p:nvSpPr>
          <p:cNvPr id="321" name="Text Box 3"/>
          <p:cNvSpPr txBox="1"/>
          <p:nvPr/>
        </p:nvSpPr>
        <p:spPr>
          <a:xfrm>
            <a:off x="1703069" y="1657350"/>
            <a:ext cx="5737862" cy="304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“The wise person saves for the future. But the foolish person spends all that they get.”</a:t>
            </a:r>
          </a:p>
          <a:p>
            <a: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>
              <a:defRPr sz="3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                </a:t>
            </a:r>
            <a:endParaRPr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 Box 2"/>
          <p:cNvSpPr txBox="1"/>
          <p:nvPr/>
        </p:nvSpPr>
        <p:spPr>
          <a:xfrm>
            <a:off x="1307253" y="125605"/>
            <a:ext cx="6938011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Credit Card Debt</a:t>
            </a:r>
          </a:p>
        </p:txBody>
      </p:sp>
      <p:sp>
        <p:nvSpPr>
          <p:cNvPr id="324" name="Text Box 3"/>
          <p:cNvSpPr txBox="1"/>
          <p:nvPr/>
        </p:nvSpPr>
        <p:spPr>
          <a:xfrm>
            <a:off x="1819222" y="1016192"/>
            <a:ext cx="6252211" cy="4001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You owe $3,000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You make minimum monthly payments at 18%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How long will it take you to pay off the balance?</a:t>
            </a:r>
            <a:endParaRPr sz="2400"/>
          </a:p>
          <a:p>
            <a:pPr>
              <a:spcBef>
                <a:spcPts val="17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 Box 2"/>
          <p:cNvSpPr txBox="1"/>
          <p:nvPr/>
        </p:nvSpPr>
        <p:spPr>
          <a:xfrm>
            <a:off x="1188719" y="23813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Credit Card Debt</a:t>
            </a:r>
          </a:p>
        </p:txBody>
      </p:sp>
      <p:sp>
        <p:nvSpPr>
          <p:cNvPr id="327" name="Text Box 3"/>
          <p:cNvSpPr txBox="1"/>
          <p:nvPr/>
        </p:nvSpPr>
        <p:spPr>
          <a:xfrm>
            <a:off x="1700688" y="846666"/>
            <a:ext cx="6252211" cy="3934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You owe $3,000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You make minimum monthly payments at 18%</a:t>
            </a:r>
            <a:endParaRPr sz="2400"/>
          </a:p>
          <a:p>
            <a:pPr>
              <a:spcBef>
                <a:spcPts val="17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How long will it take you to pay off the balance?</a:t>
            </a:r>
            <a:endParaRPr sz="2400"/>
          </a:p>
          <a:p>
            <a:pPr>
              <a:spcBef>
                <a:spcPts val="3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</a:t>
            </a:r>
            <a:r>
              <a:rPr sz="4500">
                <a:solidFill>
                  <a:srgbClr val="FFFF00"/>
                </a:solidFill>
              </a:rPr>
              <a:t>37 years, 7 months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 Box 2"/>
          <p:cNvSpPr txBox="1"/>
          <p:nvPr/>
        </p:nvSpPr>
        <p:spPr>
          <a:xfrm>
            <a:off x="1188719" y="171450"/>
            <a:ext cx="693801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Credit Card Debt</a:t>
            </a:r>
          </a:p>
        </p:txBody>
      </p:sp>
      <p:sp>
        <p:nvSpPr>
          <p:cNvPr id="330" name="Text Box 3"/>
          <p:cNvSpPr txBox="1"/>
          <p:nvPr/>
        </p:nvSpPr>
        <p:spPr>
          <a:xfrm>
            <a:off x="1474469" y="1142999"/>
            <a:ext cx="6252212" cy="4120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70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At the end of that time, if you are still alive, how much money will you have paid to the credit card company for borrowing $3,000?</a:t>
            </a:r>
            <a:endParaRPr sz="2400"/>
          </a:p>
          <a:p>
            <a:pPr>
              <a:spcBef>
                <a:spcPts val="1100"/>
              </a:spcBef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400"/>
          </a:p>
          <a:p>
            <a:pPr>
              <a:spcBef>
                <a:spcPts val="2300"/>
              </a:spcBef>
              <a:defRPr sz="4900">
                <a:solidFill>
                  <a:srgbClr val="FFFF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       </a:t>
            </a:r>
          </a:p>
        </p:txBody>
      </p:sp>
    </p:spTree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amwork">
  <a:themeElements>
    <a:clrScheme name="Teamwork">
      <a:dk1>
        <a:srgbClr val="006E6B"/>
      </a:dk1>
      <a:lt1>
        <a:srgbClr val="6E6E6E"/>
      </a:lt1>
      <a:dk2>
        <a:srgbClr val="A7A7A7"/>
      </a:dk2>
      <a:lt2>
        <a:srgbClr val="535353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00FF"/>
      </a:hlink>
      <a:folHlink>
        <a:srgbClr val="FF00FF"/>
      </a:folHlink>
    </a:clrScheme>
    <a:fontScheme name="Teamwor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amwo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6E6B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6E6B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amwork">
  <a:themeElements>
    <a:clrScheme name="Teamwor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00FF"/>
      </a:hlink>
      <a:folHlink>
        <a:srgbClr val="FF00FF"/>
      </a:folHlink>
    </a:clrScheme>
    <a:fontScheme name="Teamwor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amwo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6E6B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6E6B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911</Words>
  <Application>Microsoft Office PowerPoint</Application>
  <PresentationFormat>On-screen Show (16:9)</PresentationFormat>
  <Paragraphs>145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Book Antiqua</vt:lpstr>
      <vt:lpstr>Calibri</vt:lpstr>
      <vt:lpstr>Constantia</vt:lpstr>
      <vt:lpstr>Garamond</vt:lpstr>
      <vt:lpstr>Lucida Sans</vt:lpstr>
      <vt:lpstr>Trebuchet MS</vt:lpstr>
      <vt:lpstr>Wingdings 2</vt:lpstr>
      <vt:lpstr>Teamwork</vt:lpstr>
      <vt:lpstr>Paper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Bonnie Beam</dc:creator>
  <cp:lastModifiedBy>Bonnie Beam</cp:lastModifiedBy>
  <cp:revision>10</cp:revision>
  <dcterms:modified xsi:type="dcterms:W3CDTF">2023-01-17T21:17:20Z</dcterms:modified>
</cp:coreProperties>
</file>