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1" r:id="rId11"/>
    <p:sldId id="269" r:id="rId12"/>
    <p:sldId id="270" r:id="rId13"/>
    <p:sldId id="264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748B"/>
    <a:srgbClr val="7BB8B9"/>
    <a:srgbClr val="E18A3D"/>
    <a:srgbClr val="2C8469"/>
    <a:srgbClr val="62A2BD"/>
    <a:srgbClr val="5C97B1"/>
    <a:srgbClr val="F6D1C1"/>
    <a:srgbClr val="D78979"/>
    <a:srgbClr val="E0B75C"/>
    <a:srgbClr val="FDE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/>
    <p:restoredTop sz="94674"/>
  </p:normalViewPr>
  <p:slideViewPr>
    <p:cSldViewPr snapToGrid="0">
      <p:cViewPr>
        <p:scale>
          <a:sx n="118" d="100"/>
          <a:sy n="118" d="100"/>
        </p:scale>
        <p:origin x="1968" y="9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e159c03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e159c03a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e159c03a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e159c03a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e159c03a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e159c03a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159c03a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e159c03a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159c03a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e159c03a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159c03a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e159c03a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159c03a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e159c03a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33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C62CA1-7018-554E-A4EA-82A10CFA606C}"/>
              </a:ext>
            </a:extLst>
          </p:cNvPr>
          <p:cNvSpPr txBox="1"/>
          <p:nvPr/>
        </p:nvSpPr>
        <p:spPr>
          <a:xfrm>
            <a:off x="2833078" y="1567922"/>
            <a:ext cx="5317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Kesyon sou pi bon </a:t>
            </a:r>
            <a:r>
              <a:rPr lang="en-US" sz="4400" b="1" strike="sngStrike" noProof="1">
                <a:solidFill>
                  <a:srgbClr val="30836A"/>
                </a:solidFill>
                <a:latin typeface="Trebuchet MS" panose="020B0703020202090204" pitchFamily="34" charset="0"/>
              </a:rPr>
              <a:t>pratik</a:t>
            </a:r>
            <a:r>
              <a:rPr lang="en-US" sz="44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 finansyè yo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ABC56-C80B-CB48-8469-133AD0A8C50D}"/>
              </a:ext>
            </a:extLst>
          </p:cNvPr>
          <p:cNvSpPr txBox="1"/>
          <p:nvPr/>
        </p:nvSpPr>
        <p:spPr>
          <a:xfrm>
            <a:off x="0" y="214686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noProof="1">
                <a:solidFill>
                  <a:srgbClr val="484A47"/>
                </a:solidFill>
                <a:latin typeface="Trebuchet MS" panose="020B0703020202090204" pitchFamily="34" charset="0"/>
              </a:rPr>
              <a:t>Tandans pou moun ki gen gwo</a:t>
            </a:r>
            <a:endParaRPr lang="en-US" b="1" noProof="1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n-US" sz="4400" b="1" noProof="1">
                <a:solidFill>
                  <a:srgbClr val="E18A3D"/>
                </a:solidFill>
                <a:latin typeface="Trebuchet MS" panose="020B0703020202090204" pitchFamily="34" charset="0"/>
              </a:rPr>
              <a:t>Enfliyans</a:t>
            </a:r>
            <a:endParaRPr lang="en-US" sz="3600" b="1" noProof="1">
              <a:solidFill>
                <a:srgbClr val="E18A3D"/>
              </a:solidFill>
              <a:latin typeface="Trebuchet MS" panose="020B070302020209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9B18B-519E-5445-BA65-AC84DFB4CF91}"/>
              </a:ext>
            </a:extLst>
          </p:cNvPr>
          <p:cNvSpPr/>
          <p:nvPr/>
        </p:nvSpPr>
        <p:spPr>
          <a:xfrm>
            <a:off x="1462313" y="1416203"/>
            <a:ext cx="6212294" cy="3530650"/>
          </a:xfrm>
          <a:prstGeom prst="rect">
            <a:avLst/>
          </a:prstGeom>
          <a:solidFill>
            <a:srgbClr val="E18A3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18A3D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AC86E7-04EE-CE47-AFA9-8BFB5E652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83" y="1575409"/>
            <a:ext cx="5901555" cy="321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ABC56-C80B-CB48-8469-133AD0A8C50D}"/>
              </a:ext>
            </a:extLst>
          </p:cNvPr>
          <p:cNvSpPr txBox="1"/>
          <p:nvPr/>
        </p:nvSpPr>
        <p:spPr>
          <a:xfrm>
            <a:off x="0" y="214686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noProof="1">
                <a:solidFill>
                  <a:srgbClr val="484A47"/>
                </a:solidFill>
                <a:latin typeface="Trebuchet MS" panose="020B0703020202090204" pitchFamily="34" charset="0"/>
              </a:rPr>
              <a:t>Tandans pou moun ki gen gwo</a:t>
            </a:r>
            <a:endParaRPr lang="en-US" b="1" noProof="1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n-US" sz="4400" b="1" noProof="1">
                <a:solidFill>
                  <a:srgbClr val="7BB8B9"/>
                </a:solidFill>
                <a:latin typeface="Trebuchet MS" panose="020B0703020202090204" pitchFamily="34" charset="0"/>
              </a:rPr>
              <a:t>Estabilite</a:t>
            </a:r>
            <a:endParaRPr lang="en-US" sz="3600" b="1" noProof="1">
              <a:solidFill>
                <a:srgbClr val="7BB8B9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C6722D-9316-FF4D-80B9-DE91DE2293EA}"/>
              </a:ext>
            </a:extLst>
          </p:cNvPr>
          <p:cNvSpPr/>
          <p:nvPr/>
        </p:nvSpPr>
        <p:spPr>
          <a:xfrm>
            <a:off x="1239730" y="1559860"/>
            <a:ext cx="6657459" cy="3299012"/>
          </a:xfrm>
          <a:prstGeom prst="rect">
            <a:avLst/>
          </a:prstGeom>
          <a:solidFill>
            <a:srgbClr val="7BB8B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DDE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EDC1A-7F26-6B43-B2D2-40134531C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954" y="1718175"/>
            <a:ext cx="6339013" cy="298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5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ABC56-C80B-CB48-8469-133AD0A8C50D}"/>
              </a:ext>
            </a:extLst>
          </p:cNvPr>
          <p:cNvSpPr txBox="1"/>
          <p:nvPr/>
        </p:nvSpPr>
        <p:spPr>
          <a:xfrm>
            <a:off x="0" y="214686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>
                <a:solidFill>
                  <a:srgbClr val="484A47"/>
                </a:solidFill>
                <a:latin typeface="Trebuchet MS" panose="020B0703020202090204" pitchFamily="34" charset="0"/>
              </a:rPr>
              <a:t>Tandans pou moun ki gen gwo</a:t>
            </a:r>
            <a:endParaRPr lang="en-US" b="1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n-US" sz="4400" b="1">
                <a:solidFill>
                  <a:srgbClr val="96748B"/>
                </a:solidFill>
                <a:latin typeface="Trebuchet MS" panose="020B0703020202090204" pitchFamily="34" charset="0"/>
              </a:rPr>
              <a:t>Konsyans</a:t>
            </a:r>
            <a:endParaRPr lang="en-US" sz="3600" b="1">
              <a:solidFill>
                <a:srgbClr val="96748B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C6722D-9316-FF4D-80B9-DE91DE2293EA}"/>
              </a:ext>
            </a:extLst>
          </p:cNvPr>
          <p:cNvSpPr/>
          <p:nvPr/>
        </p:nvSpPr>
        <p:spPr>
          <a:xfrm>
            <a:off x="1407459" y="1492749"/>
            <a:ext cx="6329082" cy="3433129"/>
          </a:xfrm>
          <a:prstGeom prst="rect">
            <a:avLst/>
          </a:prstGeom>
          <a:solidFill>
            <a:srgbClr val="96748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DDE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EDC1A-7F26-6B43-B2D2-40134531C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938" y="1637934"/>
            <a:ext cx="6031045" cy="31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9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C62CA1-7018-554E-A4EA-82A10CFA606C}"/>
              </a:ext>
            </a:extLst>
          </p:cNvPr>
          <p:cNvSpPr txBox="1"/>
          <p:nvPr/>
        </p:nvSpPr>
        <p:spPr>
          <a:xfrm>
            <a:off x="2833078" y="1567922"/>
            <a:ext cx="5317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Kesyon sou pi bon </a:t>
            </a:r>
            <a:r>
              <a:rPr lang="en-US" sz="4400" b="1" strike="sngStrike" noProof="1">
                <a:solidFill>
                  <a:srgbClr val="30836A"/>
                </a:solidFill>
                <a:latin typeface="Trebuchet MS" panose="020B0703020202090204" pitchFamily="34" charset="0"/>
              </a:rPr>
              <a:t>pratik</a:t>
            </a:r>
            <a:r>
              <a:rPr lang="en-US" sz="44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 finansyè yo</a:t>
            </a:r>
          </a:p>
        </p:txBody>
      </p:sp>
    </p:spTree>
    <p:extLst>
      <p:ext uri="{BB962C8B-B14F-4D97-AF65-F5344CB8AC3E}">
        <p14:creationId xmlns:p14="http://schemas.microsoft.com/office/powerpoint/2010/main" val="9070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517075-4DA3-A344-849C-B911C49A82F3}"/>
              </a:ext>
            </a:extLst>
          </p:cNvPr>
          <p:cNvSpPr txBox="1"/>
          <p:nvPr/>
        </p:nvSpPr>
        <p:spPr>
          <a:xfrm>
            <a:off x="0" y="1137462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noProof="1">
                <a:solidFill>
                  <a:schemeClr val="bg1"/>
                </a:solidFill>
                <a:latin typeface="Trebuchet MS" panose="020B0703020202090204" pitchFamily="34" charset="0"/>
              </a:rPr>
              <a:t>Travay enpòtan an ak difisil la se pa</a:t>
            </a:r>
            <a:br>
              <a:rPr lang="en-US" sz="2400" b="1" noProof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2400" b="1" noProof="1">
                <a:solidFill>
                  <a:schemeClr val="bg1"/>
                </a:solidFill>
                <a:latin typeface="Trebuchet MS" panose="020B0703020202090204" pitchFamily="34" charset="0"/>
              </a:rPr>
              <a:t>janm jwenn repons ki kòrèk la,</a:t>
            </a:r>
            <a:br>
              <a:rPr lang="en-US" sz="2400" b="1" noProof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2400" b="1" noProof="1">
                <a:solidFill>
                  <a:schemeClr val="bg1"/>
                </a:solidFill>
                <a:latin typeface="Trebuchet MS" panose="020B0703020202090204" pitchFamily="34" charset="0"/>
              </a:rPr>
              <a:t>se jwenn kesyon ki kòrèk la.</a:t>
            </a:r>
          </a:p>
          <a:p>
            <a:pPr algn="ctr">
              <a:lnSpc>
                <a:spcPct val="150000"/>
              </a:lnSpc>
            </a:pPr>
            <a:endParaRPr lang="en-US" sz="2400" b="1" noProof="1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n-US" sz="1800" noProof="1">
                <a:solidFill>
                  <a:schemeClr val="bg1"/>
                </a:solidFill>
                <a:latin typeface="Trebuchet MS" panose="020B0703020202090204" pitchFamily="34" charset="0"/>
              </a:rPr>
              <a:t>Peter Drucker, Pratik Administrasyon an (1954)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16BB00-92E9-CA4E-9F15-AABEA0A2C27A}"/>
              </a:ext>
            </a:extLst>
          </p:cNvPr>
          <p:cNvSpPr txBox="1"/>
          <p:nvPr/>
        </p:nvSpPr>
        <p:spPr>
          <a:xfrm>
            <a:off x="0" y="40967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Kesyon # 1:</a:t>
            </a:r>
          </a:p>
          <a:p>
            <a:pPr algn="ctr"/>
            <a:r>
              <a:rPr lang="en-US" sz="2400" noProof="1">
                <a:solidFill>
                  <a:srgbClr val="484A47"/>
                </a:solidFill>
                <a:latin typeface="Trebuchet MS" panose="020B0703020202090204" pitchFamily="34" charset="0"/>
              </a:rPr>
              <a:t>Èske lavi finansye mwen byen òganize ak pwoteje?</a:t>
            </a:r>
            <a:endParaRPr lang="en-US" sz="1800" noProof="1">
              <a:solidFill>
                <a:srgbClr val="484A47"/>
              </a:solidFill>
              <a:latin typeface="Trebuchet MS" panose="020B0703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D0242E-447C-8A4F-897A-C94C1DD8A424}"/>
              </a:ext>
            </a:extLst>
          </p:cNvPr>
          <p:cNvSpPr txBox="1"/>
          <p:nvPr/>
        </p:nvSpPr>
        <p:spPr>
          <a:xfrm>
            <a:off x="0" y="40967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Kesyon # 1</a:t>
            </a:r>
            <a:r>
              <a:rPr lang="en-US" sz="2800" b="1" dirty="0">
                <a:solidFill>
                  <a:srgbClr val="30836A"/>
                </a:solidFill>
                <a:latin typeface="Trebuchet MS" panose="020B0703020202090204" pitchFamily="34" charset="0"/>
              </a:rPr>
              <a:t>:</a:t>
            </a:r>
          </a:p>
          <a:p>
            <a:pPr algn="ctr"/>
            <a:r>
              <a:rPr lang="en-US" sz="2400" noProof="1">
                <a:solidFill>
                  <a:srgbClr val="484A47"/>
                </a:solidFill>
                <a:latin typeface="Trebuchet MS" panose="020B0703020202090204" pitchFamily="34" charset="0"/>
              </a:rPr>
              <a:t>Èske lavi finansye mwen byen òganize ak pwoteje?</a:t>
            </a:r>
            <a:endParaRPr lang="en-US" sz="1800" noProof="1">
              <a:solidFill>
                <a:srgbClr val="484A47"/>
              </a:solidFill>
              <a:latin typeface="Trebuchet MS" panose="020B0703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2F14DB-432E-6A4B-A8EA-29F136602C48}"/>
              </a:ext>
            </a:extLst>
          </p:cNvPr>
          <p:cNvSpPr txBox="1"/>
          <p:nvPr/>
        </p:nvSpPr>
        <p:spPr>
          <a:xfrm>
            <a:off x="0" y="40967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Kesyon # 1</a:t>
            </a:r>
            <a:r>
              <a:rPr lang="en-US" sz="2800" b="1" dirty="0">
                <a:solidFill>
                  <a:srgbClr val="30836A"/>
                </a:solidFill>
                <a:latin typeface="Trebuchet MS" panose="020B0703020202090204" pitchFamily="34" charset="0"/>
              </a:rPr>
              <a:t>:</a:t>
            </a:r>
          </a:p>
          <a:p>
            <a:pPr algn="ctr"/>
            <a:r>
              <a:rPr lang="en-US" sz="2400" noProof="1">
                <a:solidFill>
                  <a:srgbClr val="484A47"/>
                </a:solidFill>
                <a:latin typeface="Trebuchet MS" panose="020B0703020202090204" pitchFamily="34" charset="0"/>
              </a:rPr>
              <a:t>Èske lavi finansye mwen byen òganize ak pwoteje?</a:t>
            </a:r>
            <a:endParaRPr lang="en-US" sz="1800" noProof="1">
              <a:solidFill>
                <a:srgbClr val="484A47"/>
              </a:solidFill>
              <a:latin typeface="Trebuchet MS" panose="020B0703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06A0CA-2280-2B4E-AA1E-37066E996677}"/>
              </a:ext>
            </a:extLst>
          </p:cNvPr>
          <p:cNvSpPr txBox="1"/>
          <p:nvPr/>
        </p:nvSpPr>
        <p:spPr>
          <a:xfrm>
            <a:off x="0" y="40967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noProof="1">
                <a:solidFill>
                  <a:srgbClr val="484A47"/>
                </a:solidFill>
                <a:latin typeface="Trebuchet MS" panose="020B0703020202090204" pitchFamily="34" charset="0"/>
              </a:rPr>
              <a:t>Kesyon # 2:</a:t>
            </a:r>
          </a:p>
          <a:p>
            <a:pPr algn="ctr"/>
            <a:r>
              <a:rPr lang="en-US" sz="2400" noProof="1">
                <a:solidFill>
                  <a:srgbClr val="30836A"/>
                </a:solidFill>
                <a:latin typeface="Trebuchet MS" panose="020B0703020202090204" pitchFamily="34" charset="0"/>
              </a:rPr>
              <a:t>Ki depans alontèm ki an plas pou abitid finansye mwen yo?</a:t>
            </a:r>
            <a:endParaRPr lang="en-US" sz="1800" noProof="1">
              <a:solidFill>
                <a:srgbClr val="30836A"/>
              </a:solidFill>
              <a:latin typeface="Trebuchet MS" panose="020B0703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D1FF64-DC7B-1A47-A43E-14BCB6BA40A0}"/>
              </a:ext>
            </a:extLst>
          </p:cNvPr>
          <p:cNvSpPr txBox="1"/>
          <p:nvPr/>
        </p:nvSpPr>
        <p:spPr>
          <a:xfrm>
            <a:off x="493154" y="1833086"/>
            <a:ext cx="2681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Kesyon # 3:</a:t>
            </a:r>
          </a:p>
          <a:p>
            <a:pPr algn="ctr"/>
            <a:r>
              <a:rPr lang="en-US" sz="2400" noProof="1">
                <a:solidFill>
                  <a:srgbClr val="484A47"/>
                </a:solidFill>
                <a:latin typeface="Trebuchet MS" panose="020B0703020202090204" pitchFamily="34" charset="0"/>
              </a:rPr>
              <a:t>Konbyen ki ase?</a:t>
            </a:r>
            <a:endParaRPr lang="en-US" sz="1800" noProof="1">
              <a:solidFill>
                <a:srgbClr val="484A47"/>
              </a:solidFill>
              <a:latin typeface="Trebuchet MS" panose="020B070302020209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97622-BD16-3544-A0A6-FBD442C48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662" y="-203543"/>
            <a:ext cx="4739302" cy="5642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78CEB9-C1A0-5C47-997C-F0F1D80BB827}"/>
              </a:ext>
            </a:extLst>
          </p:cNvPr>
          <p:cNvSpPr txBox="1"/>
          <p:nvPr/>
        </p:nvSpPr>
        <p:spPr>
          <a:xfrm>
            <a:off x="6116714" y="1546018"/>
            <a:ext cx="26810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noProof="1">
                <a:solidFill>
                  <a:srgbClr val="484A47"/>
                </a:solidFill>
                <a:latin typeface="Trebuchet MS" panose="020B0703020202090204" pitchFamily="34" charset="0"/>
              </a:rPr>
              <a:t>Kesyon # 4:</a:t>
            </a:r>
          </a:p>
          <a:p>
            <a:pPr algn="ctr"/>
            <a:r>
              <a:rPr lang="en-US" sz="2400" noProof="1">
                <a:solidFill>
                  <a:srgbClr val="30836A"/>
                </a:solidFill>
                <a:latin typeface="Trebuchet MS" panose="020B0703020202090204" pitchFamily="34" charset="0"/>
              </a:rPr>
              <a:t>Ki sa ki motive </a:t>
            </a:r>
            <a:r>
              <a:rPr lang="en-US" sz="24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NOU</a:t>
            </a:r>
            <a:r>
              <a:rPr lang="en-US" sz="2400" noProof="1">
                <a:solidFill>
                  <a:srgbClr val="30836A"/>
                </a:solidFill>
                <a:latin typeface="Trebuchet MS" panose="020B0703020202090204" pitchFamily="34" charset="0"/>
              </a:rPr>
              <a:t> pou nou atenn objektif finansye </a:t>
            </a:r>
            <a:r>
              <a:rPr lang="en-US" sz="24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NOU</a:t>
            </a:r>
            <a:r>
              <a:rPr lang="en-US" sz="2400" noProof="1">
                <a:solidFill>
                  <a:srgbClr val="30836A"/>
                </a:solidFill>
                <a:latin typeface="Trebuchet MS" panose="020B0703020202090204" pitchFamily="34" charset="0"/>
              </a:rPr>
              <a:t> </a:t>
            </a:r>
            <a:r>
              <a:rPr lang="en-US" sz="24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YO</a:t>
            </a:r>
            <a:r>
              <a:rPr lang="en-US" sz="2400" noProof="1">
                <a:solidFill>
                  <a:srgbClr val="30836A"/>
                </a:solidFill>
                <a:latin typeface="Trebuchet MS" panose="020B0703020202090204" pitchFamily="34" charset="0"/>
              </a:rPr>
              <a:t>?</a:t>
            </a:r>
            <a:endParaRPr lang="en-US" sz="1800" noProof="1">
              <a:solidFill>
                <a:srgbClr val="30836A"/>
              </a:solidFill>
              <a:latin typeface="Trebuchet MS" panose="020B070302020209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6A64B3-D44A-0044-983F-28B918A7B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818" y="-115910"/>
            <a:ext cx="4184477" cy="5415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ABC56-C80B-CB48-8469-133AD0A8C50D}"/>
              </a:ext>
            </a:extLst>
          </p:cNvPr>
          <p:cNvSpPr txBox="1"/>
          <p:nvPr/>
        </p:nvSpPr>
        <p:spPr>
          <a:xfrm>
            <a:off x="0" y="214686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noProof="1">
                <a:solidFill>
                  <a:srgbClr val="484A47"/>
                </a:solidFill>
                <a:latin typeface="Trebuchet MS" panose="020B0703020202090204" pitchFamily="34" charset="0"/>
              </a:rPr>
              <a:t>Tandans pou moun ki gen gwo</a:t>
            </a:r>
            <a:endParaRPr lang="en-US" b="1" noProof="1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n-US" sz="4400" b="1" noProof="1">
                <a:solidFill>
                  <a:srgbClr val="2C8469"/>
                </a:solidFill>
                <a:latin typeface="Trebuchet MS" panose="020B0703020202090204" pitchFamily="34" charset="0"/>
              </a:rPr>
              <a:t>Dominasyon</a:t>
            </a:r>
            <a:endParaRPr lang="en-US" sz="3600" b="1" noProof="1">
              <a:solidFill>
                <a:srgbClr val="2C8469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C6722D-9316-FF4D-80B9-DE91DE2293EA}"/>
              </a:ext>
            </a:extLst>
          </p:cNvPr>
          <p:cNvSpPr/>
          <p:nvPr/>
        </p:nvSpPr>
        <p:spPr>
          <a:xfrm>
            <a:off x="1255170" y="1492749"/>
            <a:ext cx="6642736" cy="3433129"/>
          </a:xfrm>
          <a:prstGeom prst="rect">
            <a:avLst/>
          </a:prstGeom>
          <a:solidFill>
            <a:srgbClr val="2C846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846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EDC1A-7F26-6B43-B2D2-40134531C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676" y="1630856"/>
            <a:ext cx="6367568" cy="31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155</Words>
  <Application>Microsoft Macintosh PowerPoint</Application>
  <PresentationFormat>On-screen Show (16:9)</PresentationFormat>
  <Paragraphs>25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Best Practices Questions</dc:title>
  <dc:creator>Bonnie Beam</dc:creator>
  <cp:lastModifiedBy>Microsoft Office User</cp:lastModifiedBy>
  <cp:revision>33</cp:revision>
  <dcterms:modified xsi:type="dcterms:W3CDTF">2021-06-23T17:53:37Z</dcterms:modified>
</cp:coreProperties>
</file>