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43"/>
    <p:restoredTop sz="94630"/>
  </p:normalViewPr>
  <p:slideViewPr>
    <p:cSldViewPr snapToGrid="0" snapToObjects="1">
      <p:cViewPr varScale="1">
        <p:scale>
          <a:sx n="104" d="100"/>
          <a:sy n="104" d="100"/>
        </p:scale>
        <p:origin x="232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631D4-DD2A-A342-B483-5D33AC9E3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513784-3589-254E-B01C-91181485B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8A95B-0005-4044-A136-DEA4A7FED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23AD9-4F76-DB45-8021-5AD7CECD4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C0F62-0970-024C-A2BC-55CF7BD67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45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6159C-7C7F-9547-BE76-C5187A0F1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FBD94A-CB96-F24B-A230-2327DC5A8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D5F52-5993-8E43-B00C-FB3BF0DCE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3FFB9-5B8D-2044-A6BF-2EA1FBB7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4B89E-8B8B-514C-8264-CAD9DE9EC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69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7B5C54-59CA-F74A-AFEF-D09381BC2B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653A1C-C160-E140-B44B-6B0BBAF5A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EC1FB-52EE-0A44-A559-62A736BCA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39DEA-D360-2E4E-B3A5-8FBF2317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59F21-E154-3C41-B37D-721558E34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2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5AD81-770A-A24E-B840-75C5E2D82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BF429-1B9B-5649-A6FF-57C0BAA49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29438-3A58-5E40-B965-8C9C71796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47C95-280E-F64E-BC57-FEAA65C64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5CD7F-4C61-BA44-B204-5DD7F6437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11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3F54A-0A3C-E643-941E-54FE8C084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95BAF-7158-F549-A519-31B58776C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D6795-5C2E-5A40-B7F4-4C8FCA727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EE9502-0BF1-ED4A-B2FE-A156F88BB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99DDC-9009-984D-BAD6-485745FC8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32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B2F02-C85C-2D4B-9ADB-2FD84E928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7AEB4-5005-2C49-BF39-C51231C00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8F5768-63D1-2041-88C5-6EEE42094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D1C67C-D42D-154A-88C5-B44CA8994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A0EC9-65BB-3D48-816B-291EE5A68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019A37-F05C-F14C-95ED-C3430E87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002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94180-AA94-5343-A6C5-709ED3A3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ADDF3-6D4D-F94C-8D67-56CF24881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0D7183-6033-9F45-9AAB-DC8BE34F81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1634E4-A6CC-0A40-9D4C-C107872CE7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E9D16E-8F71-6C4B-8763-B54673B44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54F48D-EF71-C740-BF66-1EA43F57D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6F21B8-E370-7940-A6DE-61FAB42C3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589A2B-FA76-BB46-85E9-D44AF386C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275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39706-5913-354F-911D-92A9303EB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061269-25A8-5E4F-B9AD-6D2C4CC59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A056F8-BA99-D241-9AC8-47EDAE803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A4EA0A-E7D2-E443-8CD5-B73F3C20B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9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6C5C61-A12F-344B-86FF-4968A9B4B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2F2034-BFCE-1D45-80E5-DB690BF84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171747-997C-D94B-8B9C-1CC06E46B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93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C5434-DBE2-C54D-A467-0FCBA5CC6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F1100-0435-814D-84CB-51F90BB33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44A779-7C55-914B-BA70-118DCA16F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37F34-23C9-C44E-A47B-72B58BF0C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A5975-7B64-194B-8909-7150EF652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EE9BF-4F66-1B4A-94E6-1D104DBF8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59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AF495-8D50-0849-A007-5D6FA1660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0DC7E5-DBCA-6643-8CE7-442C53D29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CA75F8-96BF-8646-9BF9-65EE9B990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665EC-48FE-CC42-9B00-C3662449A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F7E25-39AD-5549-A4CC-D3AB42A70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CE8166-8CF0-FF4C-BA6B-226D3241A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9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A9F3C7-D5F6-0449-9C6A-AE2E98ECD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C166F2-2A8E-F34B-91FE-8E32E8207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1DA1B-3C05-6C43-AEAE-B8CEC9E3E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173B8-4658-424E-83B1-16CEFE4B1D63}" type="datetimeFigureOut">
              <a:rPr lang="en-US" smtClean="0"/>
              <a:t>12/11/20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0AA86-32D7-CA43-A2CF-34894B320B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579DC-B272-C040-AF67-CBF6DA80F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9AC89-8C47-E740-B198-4CA1E6E7E0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2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0781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313EB01-086E-FB45-B734-E1663BC7BB74}"/>
              </a:ext>
            </a:extLst>
          </p:cNvPr>
          <p:cNvSpPr txBox="1"/>
          <p:nvPr/>
        </p:nvSpPr>
        <p:spPr>
          <a:xfrm>
            <a:off x="2286000" y="5401732"/>
            <a:ext cx="76030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Offering Date Here</a:t>
            </a:r>
          </a:p>
        </p:txBody>
      </p:sp>
    </p:spTree>
    <p:extLst>
      <p:ext uri="{BB962C8B-B14F-4D97-AF65-F5344CB8AC3E}">
        <p14:creationId xmlns:p14="http://schemas.microsoft.com/office/powerpoint/2010/main" val="3290021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343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</Words>
  <Application>Microsoft Macintosh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2018-06-22T19:36:19Z</dcterms:created>
  <dcterms:modified xsi:type="dcterms:W3CDTF">2020-12-11T15:10:26Z</dcterms:modified>
</cp:coreProperties>
</file>