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60" r:id="rId4"/>
    <p:sldId id="259" r:id="rId5"/>
    <p:sldId id="257" r:id="rId6"/>
    <p:sldId id="274" r:id="rId7"/>
    <p:sldId id="275" r:id="rId8"/>
    <p:sldId id="276" r:id="rId9"/>
    <p:sldId id="264" r:id="rId10"/>
    <p:sldId id="265" r:id="rId11"/>
    <p:sldId id="266" r:id="rId12"/>
    <p:sldId id="267" r:id="rId13"/>
    <p:sldId id="270" r:id="rId14"/>
    <p:sldId id="277" r:id="rId15"/>
    <p:sldId id="278" r:id="rId16"/>
    <p:sldId id="27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B4D"/>
    <a:srgbClr val="1197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48" autoAdjust="0"/>
    <p:restoredTop sz="94660"/>
  </p:normalViewPr>
  <p:slideViewPr>
    <p:cSldViewPr snapToGrid="0">
      <p:cViewPr>
        <p:scale>
          <a:sx n="126" d="100"/>
          <a:sy n="126" d="100"/>
        </p:scale>
        <p:origin x="-256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08E4B-0362-1E47-96E5-08886E3B1B60}" type="datetimeFigureOut">
              <a:rPr lang="en-US" smtClean="0"/>
              <a:t>9/19/19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0DFA0D-0914-F646-9915-4CE0566FD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195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8280-77A9-47D6-81F4-E6A7353D2B58}" type="datetimeFigureOut">
              <a:rPr lang="en-US" smtClean="0"/>
              <a:t>9/19/19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50497-4201-4973-BBF4-835E7EB31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403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8280-77A9-47D6-81F4-E6A7353D2B58}" type="datetimeFigureOut">
              <a:rPr lang="en-US" smtClean="0"/>
              <a:t>9/19/19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50497-4201-4973-BBF4-835E7EB31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072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8280-77A9-47D6-81F4-E6A7353D2B58}" type="datetimeFigureOut">
              <a:rPr lang="en-US" smtClean="0"/>
              <a:t>9/19/19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50497-4201-4973-BBF4-835E7EB31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01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8280-77A9-47D6-81F4-E6A7353D2B58}" type="datetimeFigureOut">
              <a:rPr lang="en-US" smtClean="0"/>
              <a:t>9/19/19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50497-4201-4973-BBF4-835E7EB31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21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8280-77A9-47D6-81F4-E6A7353D2B58}" type="datetimeFigureOut">
              <a:rPr lang="en-US" smtClean="0"/>
              <a:t>9/19/19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50497-4201-4973-BBF4-835E7EB31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706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8280-77A9-47D6-81F4-E6A7353D2B58}" type="datetimeFigureOut">
              <a:rPr lang="en-US" smtClean="0"/>
              <a:t>9/19/19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50497-4201-4973-BBF4-835E7EB31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5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8280-77A9-47D6-81F4-E6A7353D2B58}" type="datetimeFigureOut">
              <a:rPr lang="en-US" smtClean="0"/>
              <a:t>9/19/19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50497-4201-4973-BBF4-835E7EB31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43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8280-77A9-47D6-81F4-E6A7353D2B58}" type="datetimeFigureOut">
              <a:rPr lang="en-US" smtClean="0"/>
              <a:t>9/19/19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50497-4201-4973-BBF4-835E7EB31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086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8280-77A9-47D6-81F4-E6A7353D2B58}" type="datetimeFigureOut">
              <a:rPr lang="en-US" smtClean="0"/>
              <a:t>9/19/19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50497-4201-4973-BBF4-835E7EB31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67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8280-77A9-47D6-81F4-E6A7353D2B58}" type="datetimeFigureOut">
              <a:rPr lang="en-US" smtClean="0"/>
              <a:t>9/19/19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50497-4201-4973-BBF4-835E7EB31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31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8280-77A9-47D6-81F4-E6A7353D2B58}" type="datetimeFigureOut">
              <a:rPr lang="en-US" smtClean="0"/>
              <a:t>9/19/19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50497-4201-4973-BBF4-835E7EB31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00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98280-77A9-47D6-81F4-E6A7353D2B58}" type="datetimeFigureOut">
              <a:rPr lang="en-US" smtClean="0"/>
              <a:t>9/19/19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50497-4201-4973-BBF4-835E7EB31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43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913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6609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548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5305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98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475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344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4023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rené Brown on Empath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7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9870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6366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786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224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9358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896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6336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0</Words>
  <Application>Microsoft Macintosh PowerPoint</Application>
  <PresentationFormat>Widescreen</PresentationFormat>
  <Paragraphs>0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Missional Connection</dc:title>
  <dc:creator>Bonnie Beam</dc:creator>
  <cp:lastModifiedBy>Microsoft Office User</cp:lastModifiedBy>
  <cp:revision>30</cp:revision>
  <cp:lastPrinted>2019-09-19T13:55:32Z</cp:lastPrinted>
  <dcterms:created xsi:type="dcterms:W3CDTF">2019-09-05T17:13:52Z</dcterms:created>
  <dcterms:modified xsi:type="dcterms:W3CDTF">2019-09-19T21:25:50Z</dcterms:modified>
</cp:coreProperties>
</file>